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40" r:id="rId4"/>
  </p:sldMasterIdLst>
  <p:notesMasterIdLst>
    <p:notesMasterId r:id="rId48"/>
  </p:notesMasterIdLst>
  <p:handoutMasterIdLst>
    <p:handoutMasterId r:id="rId49"/>
  </p:handoutMasterIdLst>
  <p:sldIdLst>
    <p:sldId id="281" r:id="rId5"/>
    <p:sldId id="296" r:id="rId6"/>
    <p:sldId id="303" r:id="rId7"/>
    <p:sldId id="259" r:id="rId8"/>
    <p:sldId id="290" r:id="rId9"/>
    <p:sldId id="304" r:id="rId10"/>
    <p:sldId id="297" r:id="rId11"/>
    <p:sldId id="283" r:id="rId12"/>
    <p:sldId id="305" r:id="rId13"/>
    <p:sldId id="291" r:id="rId14"/>
    <p:sldId id="306" r:id="rId15"/>
    <p:sldId id="299" r:id="rId16"/>
    <p:sldId id="307" r:id="rId17"/>
    <p:sldId id="300" r:id="rId18"/>
    <p:sldId id="308" r:id="rId19"/>
    <p:sldId id="301" r:id="rId20"/>
    <p:sldId id="309" r:id="rId21"/>
    <p:sldId id="302" r:id="rId22"/>
    <p:sldId id="316" r:id="rId23"/>
    <p:sldId id="310" r:id="rId24"/>
    <p:sldId id="311" r:id="rId25"/>
    <p:sldId id="312" r:id="rId26"/>
    <p:sldId id="313" r:id="rId27"/>
    <p:sldId id="314" r:id="rId28"/>
    <p:sldId id="294" r:id="rId29"/>
    <p:sldId id="293" r:id="rId30"/>
    <p:sldId id="292" r:id="rId31"/>
    <p:sldId id="317" r:id="rId32"/>
    <p:sldId id="258" r:id="rId33"/>
    <p:sldId id="318" r:id="rId34"/>
    <p:sldId id="260" r:id="rId35"/>
    <p:sldId id="261" r:id="rId36"/>
    <p:sldId id="262" r:id="rId37"/>
    <p:sldId id="263" r:id="rId38"/>
    <p:sldId id="264" r:id="rId39"/>
    <p:sldId id="265" r:id="rId40"/>
    <p:sldId id="266" r:id="rId41"/>
    <p:sldId id="267" r:id="rId42"/>
    <p:sldId id="268" r:id="rId43"/>
    <p:sldId id="269" r:id="rId44"/>
    <p:sldId id="270" r:id="rId45"/>
    <p:sldId id="271" r:id="rId46"/>
    <p:sldId id="272" r:id="rId47"/>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52"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DBED569-4797-4DF1-A0F4-6AAB3CD982D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03" autoAdjust="0"/>
    <p:restoredTop sz="93725" autoAdjust="0"/>
  </p:normalViewPr>
  <p:slideViewPr>
    <p:cSldViewPr showGuides="1">
      <p:cViewPr varScale="1">
        <p:scale>
          <a:sx n="88" d="100"/>
          <a:sy n="88" d="100"/>
        </p:scale>
        <p:origin x="221" y="77"/>
      </p:cViewPr>
      <p:guideLst>
        <p:guide orient="horz" pos="1152"/>
        <p:guide pos="3839"/>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420"/>
    </p:cViewPr>
  </p:sorterViewPr>
  <p:notesViewPr>
    <p:cSldViewPr>
      <p:cViewPr varScale="1">
        <p:scale>
          <a:sx n="79" d="100"/>
          <a:sy n="79" d="100"/>
        </p:scale>
        <p:origin x="164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solidFill>
                <a:schemeClr val="tx2"/>
              </a:solidFil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973C59C-4E16-4A64-A766-34DB213E11B3}" type="datetimeFigureOut">
              <a:rPr lang="en-US">
                <a:solidFill>
                  <a:schemeClr val="tx2"/>
                </a:solidFill>
              </a:rPr>
              <a:pPr/>
              <a:t>9/13/2023</a:t>
            </a:fld>
            <a:endParaRPr dirty="0">
              <a:solidFill>
                <a:schemeClr val="tx2"/>
              </a:solidFil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solidFill>
                <a:schemeClr val="tx2"/>
              </a:solidFil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FD77566-CD65-4859-9FA1-43956DC85B8C}" type="slidenum">
              <a:rPr>
                <a:solidFill>
                  <a:schemeClr val="tx2"/>
                </a:solidFill>
              </a:rPr>
              <a:pPr/>
              <a:t>‹#›</a:t>
            </a:fld>
            <a:endParaRPr dirty="0">
              <a:solidFill>
                <a:schemeClr val="tx2"/>
              </a:solidFill>
            </a:endParaRPr>
          </a:p>
        </p:txBody>
      </p:sp>
    </p:spTree>
    <p:extLst>
      <p:ext uri="{BB962C8B-B14F-4D97-AF65-F5344CB8AC3E}">
        <p14:creationId xmlns:p14="http://schemas.microsoft.com/office/powerpoint/2010/main" val="270879837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15:14:52.178"/>
    </inkml:context>
    <inkml:brush xml:id="br0">
      <inkml:brushProperty name="width" value="0.1" units="cm"/>
      <inkml:brushProperty name="height" value="0.1" units="cm"/>
      <inkml:brushProperty name="color" value="#FFFFFF"/>
    </inkml:brush>
  </inkml:definitions>
  <inkml:trace contextRef="#ctx0" brushRef="#br0">1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15:19:53.195"/>
    </inkml:context>
    <inkml:brush xml:id="br0">
      <inkml:brushProperty name="width" value="0.1" units="cm"/>
      <inkml:brushProperty name="height" value="0.1" units="cm"/>
      <inkml:brushProperty name="color" value="#EEEEEE"/>
    </inkml:brush>
  </inkml:definitions>
  <inkml:trace contextRef="#ctx0" brushRef="#br0">1 0 24575,'4'0'0,"6"0"0,5 0 0,8 0 0,10 0 0,14 0 0,13 0 0,9 0 0,9 0 0,0 0 0,-5 0 0,-7 0 0,-10 0 0,-10 0 0,-10 0 0,-5 0 0,-5 0 0,-7 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15:20:05.030"/>
    </inkml:context>
    <inkml:brush xml:id="br0">
      <inkml:brushProperty name="width" value="0.1" units="cm"/>
      <inkml:brushProperty name="height" value="0.1" units="cm"/>
      <inkml:brushProperty name="color" value="#EEEEEE"/>
    </inkml:brush>
  </inkml:definitions>
  <inkml:trace contextRef="#ctx0" brushRef="#br0">398 656 24575,'679'-13'0,"-122"2"0,-455 10 0,208 1 0,-216 4 0,117 21 0,-199-23 0,6 1 0,-1 0 0,0 0 0,0 2 0,0 0 0,0 1 0,22 11 0,-39-17 0,0 0 0,1 0 0,-1 1 0,0-1 0,1 0 0,-1 0 0,0 0 0,1 0 0,-1 0 0,0 0 0,1 1 0,-1-1 0,0 0 0,1 0 0,-1 1 0,0-1 0,0 0 0,1 0 0,-1 1 0,0-1 0,0 0 0,0 0 0,1 1 0,-1-1 0,0 0 0,0 1 0,0-1 0,0 0 0,0 1 0,0-1 0,0 1 0,0-1 0,0 0 0,0 1 0,0-1 0,0 0 0,0 1 0,0-1 0,0 0 0,0 1 0,0-1 0,0 0 0,0 1 0,0-1 0,0 0 0,-1 1 0,1-1 0,0 0 0,0 1 0,0-1 0,-1 0 0,1 0 0,0 1 0,0-1 0,-1 0 0,1 0 0,0 1 0,-1-1 0,1 0 0,0 0 0,-1 0 0,1 0 0,0 1 0,-1-1 0,-28 7 0,29-7 0,-320 23 0,210-18 0,-1278 19 0,1384-24 0,20-1 0,30 1 0,136-1 0,273 4 0,0 32 0,-443-33 0,-3-1 0,0 0 0,-1 0 0,1 1 0,14 6 0,-23-8 0,0 0 0,0 0 0,1 0 0,-1 0 0,0 0 0,0 0 0,0 0 0,1 0 0,-1 0 0,0 0 0,0 0 0,0 0 0,1 0 0,-1 1 0,0-1 0,0 0 0,0 0 0,1 0 0,-1 0 0,0 0 0,0 1 0,0-1 0,0 0 0,0 0 0,0 0 0,1 1 0,-1-1 0,0 0 0,0 0 0,0 0 0,0 1 0,0-1 0,0 0 0,0 0 0,0 0 0,0 1 0,0-1 0,0 0 0,0 0 0,0 0 0,0 1 0,0-1 0,0 0 0,0 0 0,0 1 0,0-1 0,0 0 0,-1 0 0,1 0 0,-14 7 0,-23 2 0,37-9 0,-110 13 0,-219-1 0,237-12 0,-794-1 0,907 0 0,0-1 0,32-8 0,14-3 0,367-53 0,354-39 0,-730 102 0,-44 2 0,-27 1 0,-883-23 0,669 12 0,-58-6 0,-164-4 0,1516 23 0,-700-2 0,-1545 0 0,2407 0 0,-1224 0 0,4 0 0,-1 0 0,1 0 0,-1 1 0,11 2 0,-12 2 0,-16 0 0,-20 0 0,-404 3 0,275-10 0,135 1 0,16 0 0,-1 1 0,1 0 0,0 0 0,0 1 0,-1 0 0,-11 3 0,19-4 0,0 0 0,0 0 0,0 0 0,0 0 0,0 0 0,-1 0 0,1 0 0,0 0 0,0 0 0,0 0 0,0 0 0,0 0 0,0 0 0,0 0 0,0 0 0,0 1 0,0-1 0,0 0 0,0 0 0,0 0 0,-1 0 0,1 0 0,0 0 0,0 0 0,0 0 0,0 0 0,0 1 0,0-1 0,0 0 0,0 0 0,0 0 0,0 0 0,0 0 0,0 0 0,0 0 0,0 0 0,0 1 0,0-1 0,0 0 0,0 0 0,0 0 0,0 0 0,1 0 0,-1 0 0,0 0 0,0 0 0,0 0 0,0 1 0,0-1 0,0 0 0,0 0 0,0 0 0,0 0 0,0 0 0,0 0 0,0 0 0,1 0 0,-1 0 0,0 0 0,0 0 0,0 0 0,0 0 0,0 0 0,0 0 0,0 0 0,0 0 0,1 0 0,-1 0 0,0 0 0,15 6 0,20 3 0,296 45 0,-168-31 0,-24-4 0,-59-11 0,136 34 0,-196-33 0,-19-8 0,-1-1 0,0 0 0,0 0 0,0 0 0,0 0 0,0 1 0,0-1 0,0 0 0,0 0 0,0 0 0,0 0 0,0 1 0,0-1 0,1 0 0,-1 0 0,0 0 0,0 1 0,0-1 0,-1 0 0,1 0 0,0 0 0,0 0 0,0 1 0,0-1 0,0 0 0,0 0 0,0 0 0,0 0 0,0 1 0,0-1 0,0 0 0,0 0 0,-1 0 0,1 0 0,0 0 0,0 1 0,0-1 0,0 0 0,0 0 0,-1 0 0,1 0 0,0 0 0,0 0 0,0 0 0,0 0 0,-1 0 0,1 0 0,0 1 0,-39 6 0,-420 0 0,295-9 0,-671 0 0,1001 11 0,214 38 0,-317-37 0,66 10 0,324 41 0,-438-60 0,25 3 0,-34-4 0,-24-3 0,-63-13 0,-133-47 0,117 32 0,54 18 0,9 1 0,0 2 0,-1 1 0,-1 1 0,1 2 0,-66-2 0,-266 11 0,363-3 0,0 0 0,0 0 0,0-1 0,0 1 0,0-1 0,0 0 0,0 0 0,0 0 0,0-1 0,1 1 0,-1-1 0,0 0 0,1 0 0,-1 0 0,1-1 0,0 1 0,-3-4 0,3 3 0,0-1 0,0 0 0,0-1 0,1 1 0,-1 0 0,1-1 0,1 1 0,-1-1 0,0 0 0,1 0 0,0 0 0,0 1 0,0-11 0,1 12 0,0 0 0,-1 0 0,1 0 0,0 0 0,1 0 0,-1 0 0,1 0 0,-1 0 0,1 0 0,0 0 0,0 0 0,0 1 0,0-1 0,1 0 0,-1 1 0,1-1 0,3-4 0,-2 4 0,0 1 0,0 0 0,0 0 0,0 0 0,1 0 0,-1 1 0,0-1 0,1 1 0,-1 0 0,1 0 0,0 0 0,-1 1 0,1-1 0,6 1 0,32-2 0,0 3 0,0 1 0,0 2 0,0 2 0,73 20 0,-74-18 0,0-2 0,0-2 0,1-1 0,79-6 0,-25 0 0,-69 3 0,12 1 0,0-2 0,-1-1 0,73-15 0,148-62 0,-128 37 0,-95 25 0,-36 17 0,1 0 0,0-1 0,-1 1 0,1 0 0,-1 0 0,1-1 0,-1 1 0,1-1 0,-1 1 0,0 0 0,1-1 0,-1 1 0,1-1 0,-1 1 0,0-1 0,1 1 0,-1-1 0,0 0 0,0 1 0,1-1 0,-1 1 0,0-1 0,0 1 0,0-1 0,0 0 0,0 1 0,0-1 0,0 1 0,0-1 0,0 0 0,0 1 0,0-1 0,0 0 0,0 1 0,0-1 0,-1 1 0,1-1 0,0 1 0,0-1 0,-1 1 0,1-1 0,0 1 0,-1-1 0,1 1 0,-1-1 0,1 1 0,-1-1 0,1 1 0,0 0 0,-1-1 0,0 1 0,1 0 0,-1-1 0,1 1 0,-1 0 0,0-1 0,-13-5 0,1 0 0,-1 0 0,0 2 0,-1 0 0,-20-4 0,-79-5 0,96 11 0,-652-32 0,-5 30 0,635 4 0,1250 0 0,-1260 0 0,-852-29 0,650 7 0,1337 24 0,-1044-2 0,73 10 0,-112-10 0,-1 0 0,1 0 0,-1 0 0,1 0 0,-1 1 0,1-1 0,-1 1 0,1-1 0,-1 1 0,1 0 0,-1-1 0,0 1 0,1 0 0,-1 0 0,0 0 0,2 1 0,-3-1 0,0-1 0,0 1 0,0 0 0,0-1 0,0 1 0,0-1 0,0 1 0,0-1 0,0 1 0,0 0 0,0-1 0,0 1 0,0-1 0,0 1 0,-1-1 0,1 1 0,0-1 0,0 1 0,-1-1 0,1 1 0,0-1 0,-1 1 0,1-1 0,0 0 0,-1 1 0,1-1 0,-1 1 0,0-1 0,-6 5 0,1 0 0,-1-1 0,0 0 0,0 0 0,-11 3 0,-82 25 0,-198 38 0,232-57 0,-721 104 0,755-115 0,20-1 0,10-1 0,5 0 0,86-2 0,68-1 0,244-37 0,-210 8 0,-190 32 0,27-7 0,-23 1 0,-16-3 0,-25-5 0,-1 2 0,0 1 0,-63-9 0,32 7 0,-502-103 0,567 115 0,1 1 0,-1-1 0,0 1 0,1-1 0,-1 0 0,1 0 0,-1 0 0,1 0 0,-4-3 0,7 3 0,0 1 0,1-1 0,-1 0 0,0 1 0,1-1 0,-1 0 0,1 1 0,-1 0 0,1-1 0,-1 1 0,1 0 0,-1 0 0,1 0 0,-1 0 0,1 0 0,-1 0 0,3 1 0,311-3 0,187-13 0,-482 11 0,-32 3 0,-35-1 0,-107 4 0,-120-3 0,272 1 0,-3 0 0,0-1 0,-1 1 0,1 0 0,0-1 0,0 0 0,0-1 0,-8-2 0,13 4 0,0-1 0,-1 1 0,1 0 0,0 0 0,0-1 0,0 1 0,0 0 0,0 0 0,0-1 0,0 1 0,0 0 0,0 0 0,0 0 0,0-1 0,0 1 0,0 0 0,1 0 0,-1-1 0,0 1 0,0 0 0,0 0 0,0 0 0,0-1 0,0 1 0,0 0 0,1 0 0,-1 0 0,0-1 0,0 1 0,0 0 0,0 0 0,1 0 0,-1 0 0,0 0 0,0-1 0,0 1 0,1 0 0,-1 0 0,0 0 0,0 0 0,1 0 0,-1 0 0,0 0 0,0 0 0,1 0 0,-1 0 0,14-6 0,13-1 0,-1 1 0,1 1 0,47-3 0,83 7 0,-134 1 0,-16 1 0,-7 0 0,-18 4 0,-35 5 0,-459 81 0,502-89 0,-1 0 0,0 0 0,1 1 0,-16 6 0,25-9 0,1 0 0,0 0 0,-1 0 0,1 0 0,0 0 0,-1 0 0,1 0 0,0 0 0,-1 0 0,1 0 0,0 1 0,-1-1 0,1 0 0,0 0 0,0 0 0,-1 1 0,1-1 0,0 0 0,-1 0 0,1 0 0,0 1 0,0-1 0,0 0 0,-1 1 0,1-1 0,0 0 0,0 0 0,0 1 0,0-1 0,-1 0 0,1 1 0,0-1 0,0 0 0,0 1 0,0-1 0,0 0 0,0 1 0,0-1 0,0 0 0,0 1 0,0-1 0,0 0 0,0 1 0,0-1 0,1 0 0,-1 1 0,0-1 0,0 0 0,0 1 0,0-1 0,0 0 0,1 1 0,-1-1 0,0 0 0,0 0 0,1 1 0,-1-1 0,0 0 0,0 0 0,1 0 0,-1 1 0,0-1 0,1 0 0,-1 0 0,24 9 0,-22-8 0,17 4 0,18 7 0,0-2 0,1-2 0,68 6 0,-187-15 0,-154-22 0,343 15 0,104-12 0,101-6 0,-300 25 0,-16-2 0,-23-2 0,-147-12 0,94 11 0,-141-29 0,209 32 0,1-1 0,-1 1 0,-12-8 0,21 11 0,1-1 0,0 0 0,-1 0 0,1 0 0,0 0 0,0 0 0,-1 0 0,1 0 0,0 0 0,0 0 0,0 0 0,0-1 0,0 1 0,0-2 0,1 2 0,0 0 0,0 1 0,0-1 0,0 0 0,0 0 0,0 0 0,0 1 0,0-1 0,0 0 0,1 0 0,-1 1 0,0-1 0,1 0 0,-1 0 0,0 1 0,1-1 0,-1 0 0,1 1 0,-1-1 0,1 0 0,0 1 0,-1-1 0,1 1 0,-1-1 0,1 1 0,0-1 0,-1 1 0,1 0 0,1-1 0,20-10 0,1 1 0,0 1 0,1 1 0,-1 1 0,1 2 0,31-5 0,-4 0 0,4 1 0,-32 6 0,0-1 0,27-10 0,-50 14 0,1 0 0,-1 0 0,1 0 0,0 0 0,-1 0 0,1 0 0,-1 0 0,1 0 0,-1-1 0,1 1 0,-1 0 0,1-1 0,0 1 0,-1 0 0,0-1 0,1 1 0,-1 0 0,1-1 0,-1 1 0,1-1 0,-1 1 0,0-1 0,1 1 0,-1-1 0,0 1 0,0-1 0,1 1 0,-1-1 0,0 1 0,0-1 0,0 1 0,0-1 0,1-1 0,-2 1 0,0 0 0,0 0 0,0 0 0,0 0 0,1 1 0,-1-1 0,0 0 0,0 0 0,-1 0 0,1 1 0,0-1 0,0 1 0,0-1 0,-2 0 0,-43-13 0,-54 8 0,98 6 0,4 0 0,329 2 0,-697-3 0,898 1 0,-515 1 0,-12 0 0,0-1 0,0 0 0,1 0 0,-1 0 0,0 0 0,0-1 0,1 0 0,-1 0 0,0 0 0,0-1 0,0 1 0,5-4 0,-10 5 0,0 0 0,0 0 0,0 0 0,0 0 0,0 0 0,0 0 0,0 0 0,0-1 0,0 1 0,0 0 0,0 0 0,0 0 0,0 0 0,0 0 0,0 0 0,0-1 0,0 1 0,0 0 0,0 0 0,0 0 0,0 0 0,0 0 0,0 0 0,0 0 0,0-1 0,0 1 0,0 0 0,0 0 0,0 0 0,0 0 0,0 0 0,0 0 0,0 0 0,-1 0 0,1-1 0,0 1 0,0 0 0,0 0 0,0 0 0,0 0 0,0 0 0,0 0 0,0 0 0,-1 0 0,1 0 0,0 0 0,0 0 0,0 0 0,0 0 0,0 0 0,0 0 0,-1 0 0,-12-4 0,-12-1 0,-21 2 0,131 4 0,-98-1 0,7 1 0,-1-1 0,1 0 0,-1 0 0,0-1 0,1 0 0,-1 0 0,1 0 0,-1-1 0,-6-3 0,13 5 0,1 0 0,-1 0 0,0 0 0,0 0 0,0 0 0,1 0 0,-1 0 0,0 0 0,0 0 0,0 0 0,1 0 0,-1 0 0,0 0 0,0 0 0,0 0 0,0-1 0,1 1 0,-1 0 0,0 0 0,0 0 0,0 0 0,0 0 0,0-1 0,1 1 0,-1 0 0,0 0 0,0 0 0,0 0 0,0-1 0,0 1 0,0 0 0,0 0 0,0 0 0,0-1 0,0 1 0,0 0 0,0 0 0,0 0 0,0-1 0,0 1 0,0 0 0,0 0 0,0 0 0,0-1 0,0 1 0,0 0 0,0 0 0,0 0 0,0-1 0,0 1 0,0 0 0,0 0 0,-1 0 0,1 0 0,0-1 0,0 1 0,0 0 0,0 0 0,0 0 0,-1 0 0,1 0 0,0 0 0,0-1 0,-1 1 0,19-3 0,51 1 0,-53 3 0,0-1 0,1 0 0,31-7 0,-47 7 0,-1 1 0,1-1 0,-1 0 0,1 0 0,-1-1 0,1 1 0,0 0 0,-1 0 0,1 0 0,-1 0 0,1 0 0,-1 0 0,1-1 0,-1 1 0,1 0 0,-1-1 0,1 1 0,-1 0 0,1-1 0,-1 1 0,1 0 0,-1-1 0,0 1 0,1-1 0,-1 1 0,1-1 0,-1 1 0,0-1 0,0 1 0,1-1 0,-1 1 0,0-1 0,0 1 0,0-1 0,0 0 0,0 1 0,1-1 0,-1 1 0,0-1 0,0 1 0,0-1 0,-1 0 0,1 1 0,0-1 0,0 1 0,0-1 0,0 1 0,-1-2 0,0-10 0,1 11 0,1 0 0,-1 0 0,1 1 0,-1-1 0,1 1 0,-1-1 0,1 0 0,-1 1 0,1-1 0,0 1 0,-1-1 0,1 1 0,0 0 0,0-1 0,-1 1 0,1 0 0,0-1 0,0 1 0,-1 0 0,1 0 0,0 0 0,0 0 0,1-1 0,24-1 0,-21 2 0,174 1 0,-108 2 0,73-7 0,-135 2 5,1 0 0,-1 0 1,0-1-1,0 0 0,0 0 0,9-7 0,13-3-1406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15:20:36.843"/>
    </inkml:context>
    <inkml:brush xml:id="br0">
      <inkml:brushProperty name="width" value="0.1" units="cm"/>
      <inkml:brushProperty name="height" value="0.1" units="cm"/>
      <inkml:brushProperty name="color" value="#EEEEEE"/>
    </inkml:brush>
  </inkml:definitions>
  <inkml:trace contextRef="#ctx0" brushRef="#br0">0 1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15:20:42.336"/>
    </inkml:context>
    <inkml:brush xml:id="br0">
      <inkml:brushProperty name="width" value="0.1" units="cm"/>
      <inkml:brushProperty name="height" value="0.1" units="cm"/>
      <inkml:brushProperty name="color" value="#EEEEEE"/>
    </inkml:brush>
  </inkml:definitions>
  <inkml:trace contextRef="#ctx0" brushRef="#br0">1239 205 24575,'468'0'0,"-436"4"0,-25 1 0,-22 1 0,-31 0 0,0-1 0,0-3 0,-57-3 0,27-1 0,-403 1 0,553 5 0,125 23 0,-76-8 0,-146-20 0,0 1 0,0 1 0,-33 6 0,-9 1 0,-257 1 0,312-9 0,239 0 0,-216-2 0,-17-3 0,-23-7 0,-385-124 0,315 105 0,76 22 0,21 9 0,0 0 0,0-1 0,0 1 0,0 0 0,0 0 0,0-1 0,0 1 0,0 0 0,1 0 0,-1 0 0,0-1 0,0 1 0,0 0 0,0 0 0,0 0 0,0 0 0,1-1 0,-1 1 0,0 0 0,0 0 0,0 0 0,0 0 0,1 0 0,-1-1 0,0 1 0,0 0 0,0 0 0,1 0 0,-1 0 0,0 0 0,0 0 0,1 0 0,-1 0 0,0 0 0,0 0 0,0 0 0,1 0 0,-1 0 0,0 0 0,0 0 0,1 0 0,-1 0 0,0 0 0,46-1 0,-42 1 0,403 4 0,-690-4 0,264 3 0,33 3 0,31 4 0,-36-9 0,6 0 0,0 1 0,0 0 0,0 1 0,0 1 0,-1 0 0,20 9 0,-24-3 0,-16-3 0,-26 3 0,22-8 0,-34 11 0,-1-2 0,0-3 0,-1-1 0,1-2 0,-55-2 0,438-5 0,-1156 2 0,1294 37 0,-340-26 0,185-8 0,-162-5 0,187 2 0,-330-1 0,0-1 0,0 0 0,0-1 0,-1-1 0,21-8 0,-19 6 0,0 0 0,1 2 0,-1 0 0,20-1 0,112-19 0,-135 24 0,1-2 0,-1 0 0,0 0 0,0-1 0,23-9 0,-33 11 0,0-1 0,-1 1 0,1-1 0,0 0 0,-1-1 0,1 1 0,-1-1 0,0 1 0,0-1 0,0 0 0,0 0 0,0 0 0,-1-1 0,1 1 0,-1-1 0,0 1 0,0-1 0,0 0 0,0 0 0,-1 1 0,0-1 0,0 0 0,1-7 0,0-28 0,-3 29 0,2 1 0,-1 0 0,3-16 0,-3 24 0,0 1 0,0-1 0,0 1 0,1-1 0,-1 1 0,0-1 0,0 1 0,0-1 0,0 1 0,0-1 0,1 1 0,-1-1 0,0 1 0,0-1 0,1 1 0,-1-1 0,0 1 0,1-1 0,-1 1 0,0 0 0,1-1 0,-1 1 0,1 0 0,-1-1 0,1 1 0,-1 0 0,1 0 0,-1-1 0,1 1 0,0 0 0,11 11 0,3 26 0,-9 13-1365,-5-27-5461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15:20:54.041"/>
    </inkml:context>
    <inkml:brush xml:id="br0">
      <inkml:brushProperty name="width" value="0.1" units="cm"/>
      <inkml:brushProperty name="height" value="0.1" units="cm"/>
      <inkml:brushProperty name="color" value="#EEEEEE"/>
    </inkml:brush>
  </inkml:definitions>
  <inkml:trace contextRef="#ctx0" brushRef="#br0">1755 52 24575,'1'16'0,"2"0"0,0 1 0,1-1 0,0-1 0,1 1 0,1-1 0,0 1 0,1-2 0,10 16 0,1 4 0,3 7 0,-13-28 0,-1 1 0,0-1 0,-1 2 0,0-1 0,-1 1 0,-1 0 0,0 0 0,-1 0 0,2 19 0,-7-494 0,2 932 0,0-467 0,0 0 0,-1 0 0,1 0 0,-1 1 0,0-1 0,-1 0 0,1 0 0,-3 4 0,4-8 0,-1 0 0,1 0 0,-1 0 0,0 0 0,1 0 0,-1 0 0,0 0 0,1 0 0,-1-1 0,0 1 0,0 0 0,0-1 0,0 1 0,0-1 0,0 1 0,0-1 0,0 1 0,0-1 0,0 1 0,0-1 0,0 0 0,0 0 0,0 0 0,-1 1 0,1-1 0,0 0 0,0 0 0,0-1 0,0 1 0,0 0 0,0 0 0,0 0 0,0-1 0,0 1 0,-1-1 0,1 1 0,0-1 0,1 1 0,-1-1 0,0 1 0,0-1 0,-2-1 0,-10-8 0,1 0 0,0 0 0,-15-16 0,14 12 0,0 1 0,-19-13 0,-104-56 0,25 16 0,49 28 0,63 38 0,-1 0 0,0 0 0,0 0 0,1 0 0,-1 0 0,0 0 0,0 0 0,0 0 0,1 0 0,-1 0 0,0-1 0,0 1 0,0 0 0,0 0 0,1 0 0,-1 0 0,0 0 0,0-1 0,0 1 0,0 0 0,0 0 0,0 0 0,1-1 0,-1 1 0,0 0 0,0 0 0,0 0 0,0-1 0,0 1 0,0 0 0,0 0 0,0 0 0,0-1 0,0 1 0,0 0 0,0 0 0,0-1 0,0 1 0,0 0 0,0 0 0,0 0 0,0-1 0,0 1 0,-1 0 0,1 0 0,0 0 0,0-1 0,0 1 0,0 0 0,0 0 0,-1 0 0,1 0 0,0-1 0,0 1 0,0 0 0,0 0 0,-1 0 0,1 0 0,0 0 0,21 1 0,58 19 0,-1 4 0,119 53 0,65 34 0,-247-102 0,-33-10 0,-6-5 0,-1-2 0,2 0 0,-41-20 0,-68-47 0,61 34 0,18 9 0,26 16 0,0 0 0,-41-16 0,67 31 0,0 1 0,0-1 0,1 1 0,-1-1 0,0 1 0,0-1 0,0 1 0,0 0 0,0 0 0,0 0 0,0-1 0,0 1 0,0 0 0,0 0 0,0 0 0,0 0 0,0 0 0,0 1 0,0-1 0,0 0 0,0 0 0,0 1 0,0-1 0,-1 1 0,2 0 0,0 0 0,0 0 0,0 0 0,0 0 0,0 0 0,0 0 0,0 0 0,0 0 0,1 0 0,-1 0 0,0 0 0,0 0 0,1-1 0,-1 1 0,1 0 0,-1 0 0,1 0 0,1 1 0,33 41 0,6-3 0,82 62 0,-42-35 0,-14-11 0,-65-54 0,1 0 0,-1 1 0,0-1 0,1 1 0,-1 0 0,0 0 0,-1-1 0,1 1 0,0 0 0,-1 1 0,0-1 0,0 0 0,0 0 0,0 0 0,0 1 0,0-1 0,-1 7 0,1-8 0,-1 1 0,0-1 0,-1 1 0,1-1 0,0 1 0,-1-1 0,1 1 0,-1-1 0,0 0 0,0 1 0,0-1 0,0 0 0,0 1 0,-1-1 0,1 0 0,0 0 0,-1 0 0,0 0 0,1-1 0,-1 1 0,0 0 0,0-1 0,0 1 0,-4 1 0,6-3 0,-1 1 0,1-1 0,0 0 0,-1 0 0,1 0 0,0 0 0,-1 0 0,1 0 0,0 0 0,-1 0 0,1 0 0,0 0 0,-1 0 0,1 0 0,0 0 0,-1 0 0,1 0 0,0-1 0,-1 1 0,1 0 0,0 0 0,-1 0 0,1 0 0,0-1 0,-1 1 0,1 0 0,0 0 0,0-1 0,-1 1 0,1 0 0,0 0 0,0-1 0,0 1 0,-1 0 0,1-1 0,0 1 0,0 0 0,0-1 0,0 1 0,0 0 0,0-1 0,0 1 0,-1 0 0,1-1 0,0 1 0,0 0 0,0-1 0,1 1 0,-1 0 0,0-1 0,0 1 0,0 0 0,0-1 0,0 1 0,0 0 0,0-1 0,1 1 0,-1-1 0,4-22 0,23-105 0,-27 126 0,1 0 0,0 1 0,-1-1 0,1 0 0,-1 0 0,1 0 0,-1 0 0,0 1 0,0-1 0,0 0 0,0 0 0,0 0 0,0 0 0,-1 0 0,1 1 0,-1-1 0,1 0 0,-1 0 0,1 1 0,-1-1 0,0 0 0,0 1 0,0-1 0,0 0 0,0 1 0,-2-2 0,0 1 0,-1 0 0,1 0 0,-1 1 0,1-1 0,-1 1 0,0 0 0,0 0 0,1 0 0,-1 1 0,0-1 0,0 1 0,-4 0 0,-22-2 0,0-2 0,1-1 0,0-1 0,0-1 0,-46-19 0,46 16 0,-1 0 0,0 2 0,-1 2 0,0 1 0,0 1 0,-60 0 0,57 3 0,0-2 0,0-2 0,-44-11 0,-11-2 0,44 14 0,29 2 0,49-2 0,696-41 0,-718 46 0,-17-1 0,-24 0 0,-1390-51 0,1125 26 0,293 25 0,1 0 0,0 0 0,-1 0 0,1 0 0,0-1 0,0 1 0,-1 0 0,1-1 0,0 1 0,-1 0 0,1-1 0,0 0 0,0 1 0,0-1 0,0 0 0,0 1 0,0-1 0,0 0 0,-2-1 0,4 1 0,0 0 0,-1 1 0,1-1 0,0 0 0,0 1 0,-1-1 0,1 1 0,0-1 0,0 1 0,0-1 0,0 1 0,-1-1 0,1 1 0,0 0 0,0 0 0,0-1 0,0 1 0,0 0 0,0 0 0,0 0 0,0 0 0,0 0 0,0 0 0,0 0 0,1 1 0,28 0 0,0 2 0,0 0 0,0 3 0,47 13 0,9 2 0,-63-16 0,444 111 0,-442-106 0,1-2 0,0-1 0,0-1 0,1-1 0,50 3 0,-92-9 0,0 0 0,0-2 0,0 1 0,0-2 0,1 0 0,-25-11 0,-3 1 0,21 8 0,14 4 0,0 1 0,0-1 0,1-1 0,-1 1 0,1-1 0,-1 0 0,1 0 0,0-1 0,-7-5 0,13 9 0,0 0 0,0 0 0,0 0 0,0-1 0,0 1 0,-1 0 0,1 0 0,0 0 0,0 0 0,0-1 0,0 1 0,0 0 0,0 0 0,0 0 0,0-1 0,0 1 0,0 0 0,0 0 0,0 0 0,0-1 0,0 1 0,0 0 0,0 0 0,0 0 0,0-1 0,0 1 0,0 0 0,0 0 0,0 0 0,0-1 0,0 1 0,0 0 0,0 0 0,0 0 0,0-1 0,1 1 0,-1 0 0,0 0 0,0 0 0,0 0 0,0 0 0,0-1 0,1 1 0,-1 0 0,0 0 0,1 0 0,14-5 0,16 0 0,287 4 0,-178 3 0,-684 35 0,426-24 0,117-13 0,0 0 0,0 0 0,1 0 0,-1 0 0,0 0 0,0 0 0,0 1 0,1-1 0,-1 0 0,0 0 0,0 1 0,1-1 0,-1 0 0,0 1 0,1-1 0,-1 1 0,0-1 0,1 1 0,-1-1 0,0 2 0,9 7 0,31 7 0,-36-15 0,365 118 0,-165-56 0,54 10 0,-196-58 0,-33-4 0,-28-8 0,-6-2 0,-52-3 0,-76-21 0,-157-49 0,108 24 0,151 36 0,28 5 0,19 2 0,45 0 0,116 5 0,-69 3 0,-78-2 0,-18 0 0,-1-1 0,1 0 0,20-3 0,-30 3 0,-1 0 0,0 0 0,0 0 0,0-1 0,0 1 0,0 0 0,0 0 0,0 0 0,0 0 0,0-1 0,0 1 0,0 0 0,0 0 0,0 0 0,0 0 0,0-1 0,0 1 0,0 0 0,0 0 0,0 0 0,0 0 0,0-1 0,0 1 0,0 0 0,0 0 0,0 0 0,0 0 0,0-1 0,0 1 0,0 0 0,-1 0 0,1 0 0,0 0 0,0 0 0,0-1 0,0 1 0,0 0 0,-1 0 0,1 0 0,0 0 0,0 0 0,0 0 0,0 0 0,0 0 0,-1 0 0,1 0 0,0 0 0,0 0 0,0 0 0,-1 0 0,-10-8 0,-83-42 0,-136-80 0,225 127 0,1-1 0,-1 1 0,0-1 0,1 0 0,0 0 0,0 0 0,-3-5 0,6 8 0,1 1 0,0 0 0,-1-1 0,1 1 0,0-1 0,0 1 0,0-1 0,0 1 0,-1-1 0,1 1 0,0-1 0,0 1 0,0-1 0,0 1 0,0-1 0,0 1 0,0-1 0,0 1 0,0-1 0,0 1 0,1 0 0,-1-1 0,0 1 0,0-1 0,0 1 0,0-1 0,1 1 0,-1-1 0,0 1 0,1-1 0,1 0 0,-1 0 0,1 0 0,0 0 0,0 1 0,-1-1 0,1 0 0,0 1 0,0-1 0,0 1 0,0 0 0,0 0 0,3 0 0,126 3 0,-90-1 0,-51-2 0,-39-1 0,46 1 0,0 0 0,0-1 0,0 1 0,0-1 0,0 0 0,0 1 0,0-1 0,0-1 0,0 1 0,1 0 0,-1-1 0,-3-2 0,6 4 0,0 0 0,0 0 0,0-1 0,0 1 0,0 0 0,0 0 0,0 0 0,0-1 0,0 1 0,0 0 0,0 0 0,0 0 0,0 0 0,0-1 0,0 1 0,0 0 0,0 0 0,1 0 0,-1 0 0,0-1 0,0 1 0,0 0 0,0 0 0,0 0 0,0 0 0,1 0 0,-1 0 0,0-1 0,0 1 0,0 0 0,0 0 0,0 0 0,1 0 0,-1 0 0,0 0 0,0 0 0,0 0 0,1 0 0,-1 0 0,0 0 0,0 0 0,0 0 0,0 0 0,1 0 0,-1 0 0,0 0 0,12-2 0,68-3 0,80 5 0,-67 2 0,-49-2 0,1 3 0,51 9 0,-87-9 0,-10-1 0,-18 1 0,-34-1 0,-52-2 0,-59 1 0,158-1 0,-1 1 0,0 0 0,1 0 0,-12 4 0,17-5 0,0 0 0,0 0 0,1 0 0,-1 1 0,0-1 0,0 1 0,0-1 0,0 0 0,1 1 0,-1-1 0,0 1 0,1 0 0,-1-1 0,0 1 0,1-1 0,-1 1 0,1 0 0,-1 0 0,1-1 0,-1 1 0,1 0 0,-1 0 0,1 0 0,0-1 0,-1 1 0,1 0 0,0 0 0,0 0 0,0 0 0,0 0 0,0 0 0,0 0 0,0-1 0,0 1 0,0 0 0,0 0 0,0 0 0,0 0 0,1 0 0,-1 0 0,0-1 0,1 1 0,0 1 0,7 13 0,1-1 0,1 0 0,1-1 0,-1 0 0,15 13 0,69 56 0,-48-44 0,-45-38 0,-1 1 0,0-1 0,0 0 0,1 0 0,-1 0 0,0 0 0,1 0 0,-1 0 0,0 0 0,1 0 0,-1 0 0,0 0 0,1 0 0,-1 0 0,0 0 0,1 0 0,-1 0 0,0 0 0,1-1 0,-1 1 0,0 0 0,0 0 0,1 0 0,-1 0 0,0-1 0,0 1 0,1 0 0,-1 0 0,0 0 0,0-1 0,1 1 0,-1 0 0,0 0 0,0-1 0,12-15 0,3-2 0,40-6 0,-55 24 0,0 0 0,1 0 0,-1 0 0,0-1 0,0 1 0,1 0 0,-1 0 0,0 0 0,0 0 0,1 0 0,-1 0 0,0 0 0,0-1 0,0 1 0,1 0 0,-1 0 0,0 0 0,0-1 0,0 1 0,0 0 0,1 0 0,-1 0 0,0-1 0,0 1 0,0 0 0,0 0 0,0-1 0,0 1 0,0 0 0,0 0 0,0-1 0,0 1 0,0 0 0,0 0 0,0-1 0,0 1 0,0 0 0,0 0 0,0-1 0,0 1 0,0 0 0,0 0 0,0-1 0,0 1 0,0 0 0,0 0 0,-1-1 0,1 1 0,0 0 0,0 0 0,0 0 0,0-1 0,-1 1 0,1 0 0,0 0 0,0 0 0,0 0 0,-1-1 0,1 1 0,0 0 0,0 0 0,-1 0 0,1 0 0,0 0 0,0 0 0,-1 0 0,1 0 0,0 0 0,-23-6 0,19 6 0,-94-22 0,45 10 0,-61-7 0,123 19 0,96 0 0,-104 0 0,-1 0 0,0 0 0,0 0 0,0 0 0,0 0 0,0 0 0,0 0 0,1 0 0,-1 0 0,0 0 0,0 0 0,0 0 0,0 0 0,0 0 0,1 0 0,-1 0 0,0 0 0,0 0 0,0 0 0,0 0 0,0 0 0,1 0 0,-1 0 0,0-1 0,0 1 0,0 0 0,0 0 0,0 0 0,0 0 0,0 0 0,1 0 0,-1 0 0,0 0 0,0-1 0,0 1 0,0 0 0,0 0 0,0 0 0,0 0 0,0 0 0,0 0 0,0-1 0,0 1 0,0 0 0,0 0 0,0 0 0,0 0 0,0 0 0,0-1 0,0 1 0,0 0 0,0 0 0,0 0 0,0 0 0,0 0 0,0-1 0,0 1 0,0 0 0,0 0 0,0 0 0,0 0 0,0 0 0,-1 0 0,1 0 0,0-1 0,0 1 0,0 0 0,-13-9 0,-4-4 0,17 13 0,0 0 0,0 0 0,-1 0 0,1 0 0,0-1 0,0 1 0,0 0 0,-1 0 0,1 0 0,0-1 0,0 1 0,0 0 0,-1 0 0,1-1 0,0 1 0,0 0 0,0 0 0,0-1 0,0 1 0,0 0 0,0 0 0,0-1 0,0 1 0,0 0 0,0-1 0,0 1 0,0 0 0,0 0 0,0-1 0,0 1 0,0 0 0,0-1 0,0 1 0,0 0 0,0 0 0,0-1 0,0 1 0,1 0 0,-1 0 0,0-1 0,0 1 0,0 0 0,1 0 0,5-3 0,0 1 0,0 0 0,0 0 0,0 1 0,0-1 0,0 2 0,1-1 0,-1 1 0,1 0 0,10 1 0,0-1 0,18-1 0,-1 1 0,1 1 0,-1 2 0,63 14 0,-156-20 0,-79-31 0,127 31 0,17 5 0,0 4 0,-7-6 0,1 1 0,0-1 0,-1 1 0,1-1 0,-1 1 0,1-1 0,-1 1 0,1-1 0,-1 0 0,1 1 0,-1-1 0,0 0 0,1 1 0,-1-1 0,0 0 0,1 0 0,-1 0 0,1 0 0,-1 0 0,0 1 0,0-1 0,-32 4 0,1 0 0,0-2 0,-49-4 0,43 1 0,70 8 0,59 19 0,-31-7 0,3 1 0,93 41 0,-156-61 0,1 1 0,-1-1 0,1 0 0,-1 0 0,1 0 0,-1 0 0,1 0 0,-1 1 0,1-1 0,-1 0 0,1 1 0,-1-1 0,1 0 0,-1 1 0,1-1 0,-1 0 0,1 1 0,-1-1 0,0 1 0,1-1 0,-1 1 0,0-1 0,0 1 0,1-1 0,-1 1 0,0-1 0,0 1 0,0-1 0,0 1 0,1-1 0,-1 1 0,0 0 0,0-1 0,0 1 0,0-1 0,0 1 0,-1 0 0,0 0 0,0 0 0,0 0 0,0 0 0,-1 0 0,1 0 0,0 0 0,-1 0 0,1 0 0,-1 0 0,1-1 0,-1 1 0,-2 0 0,-47 9 0,25-8-1365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15:20:55.497"/>
    </inkml:context>
    <inkml:brush xml:id="br0">
      <inkml:brushProperty name="width" value="0.1" units="cm"/>
      <inkml:brushProperty name="height" value="0.1" units="cm"/>
      <inkml:brushProperty name="color" value="#EEEEEE"/>
    </inkml:brush>
  </inkml:definitions>
  <inkml:trace contextRef="#ctx0" brushRef="#br0">639 198 24575,'24'-1'0,"0"0"0,0-1 0,36-9 0,-37 6 0,34-10 0,-49 10 0,-12 1 0,-18 0 0,18 4 0,-517-88 0,451 75 0,-167-36 0,357 71 0,35 25 0,188 84 0,-37-11 0,-273-109-112,0 1-305,1-1-1,36 6 0,-48-14-6408</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15:21:00.239"/>
    </inkml:context>
    <inkml:brush xml:id="br0">
      <inkml:brushProperty name="width" value="0.1" units="cm"/>
      <inkml:brushProperty name="height" value="0.1" units="cm"/>
      <inkml:brushProperty name="color" value="#EEEEEE"/>
    </inkml:brush>
  </inkml:definitions>
  <inkml:trace contextRef="#ctx0" brushRef="#br0">1 0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15:21:00.641"/>
    </inkml:context>
    <inkml:brush xml:id="br0">
      <inkml:brushProperty name="width" value="0.1" units="cm"/>
      <inkml:brushProperty name="height" value="0.1" units="cm"/>
      <inkml:brushProperty name="color" value="#EEEEEE"/>
    </inkml:brush>
  </inkml:definitions>
  <inkml:trace contextRef="#ctx0" brushRef="#br0">1 0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15:21:01.154"/>
    </inkml:context>
    <inkml:brush xml:id="br0">
      <inkml:brushProperty name="width" value="0.1" units="cm"/>
      <inkml:brushProperty name="height" value="0.1" units="cm"/>
      <inkml:brushProperty name="color" value="#EEEEEE"/>
    </inkml:brush>
  </inkml:definitions>
  <inkml:trace contextRef="#ctx0" brushRef="#br0">1 0 24575,'0'5'0,"0"4"0,0 6 0,0 5 0,0 2 0,0 2 0,0 2 0,0-1 0,0-3-8191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15:21:01.523"/>
    </inkml:context>
    <inkml:brush xml:id="br0">
      <inkml:brushProperty name="width" value="0.1" units="cm"/>
      <inkml:brushProperty name="height" value="0.1" units="cm"/>
      <inkml:brushProperty name="color" value="#EEEEEE"/>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15:15:03.463"/>
    </inkml:context>
    <inkml:brush xml:id="br0">
      <inkml:brushProperty name="width" value="0.1" units="cm"/>
      <inkml:brushProperty name="height" value="0.1" units="cm"/>
      <inkml:brushProperty name="color" value="#FFFFFF"/>
    </inkml:brush>
  </inkml:definitions>
  <inkml:trace contextRef="#ctx0" brushRef="#br0">54 156 24575,'1'4'0,"0"1"0,0-1 0,1 1 0,0-1 0,-1 0 0,2 0 0,-1 0 0,5 7 0,5 8 0,-1 2 0,-1 1 0,-1 1 0,0 0 0,-2 0 0,-1 1 0,0-1 0,-2 1 0,-1 0 0,0 26 0,-3-40 0,0-1 0,0 1 0,-1-1 0,0 1 0,-1-1 0,-5 16 0,6-22 0,0 0 0,-1-1 0,1 1 0,-1-1 0,0 1 0,0-1 0,0 1 0,0-1 0,0 0 0,-1 0 0,1 0 0,0 0 0,-1-1 0,0 1 0,1-1 0,-1 1 0,0-1 0,0 0 0,0 0 0,0 0 0,0 0 0,0-1 0,0 1 0,-5-1 0,6 1 0,-1-1 0,0 0 0,1 1 0,-1-1 0,0 0 0,1-1 0,-1 1 0,0 0 0,1-1 0,-1 0 0,1 1 0,-1-1 0,1 0 0,-1 0 0,1 0 0,0-1 0,-1 1 0,1 0 0,0-1 0,0 0 0,0 0 0,0 1 0,0-1 0,0 0 0,-1-3 0,0 0 0,1-1 0,0 1 0,0-1 0,0 0 0,0 1 0,1-1 0,0 0 0,1 0 0,-1 0 0,1-9 0,6-187 0,-2 177 0,1 0 0,2 0 0,0 1 0,2 0 0,21-42 0,-5 10 0,-23 52 0,0 1 0,0-1 0,1 1 0,-1-1 0,1 1 0,-1 0 0,1 0 0,0 0 0,0 0 0,0 1 0,1-1 0,-1 1 0,0 0 0,1 0 0,0 0 0,-1 0 0,1 1 0,0-1 0,0 1 0,0 0 0,0 0 0,6 0 0,9-1 0,1 1 0,-1 1 0,32 4 0,-9-1 0,57-4 0,52 4 0,-134-1 0,0 2 0,0 0 0,26 10 0,-28-8 0,1-1 0,-1-1 0,1 0 0,25 2 0,236-4 80,-135-4-1525,-121 2-5381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15:21:01.895"/>
    </inkml:context>
    <inkml:brush xml:id="br0">
      <inkml:brushProperty name="width" value="0.1" units="cm"/>
      <inkml:brushProperty name="height" value="0.1" units="cm"/>
      <inkml:brushProperty name="color" value="#EEEEEE"/>
    </inkml:brush>
  </inkml:definitions>
  <inkml:trace contextRef="#ctx0" brushRef="#br0">1 0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15:21:02.519"/>
    </inkml:context>
    <inkml:brush xml:id="br0">
      <inkml:brushProperty name="width" value="0.1" units="cm"/>
      <inkml:brushProperty name="height" value="0.1" units="cm"/>
      <inkml:brushProperty name="color" value="#EEEEEE"/>
    </inkml:brush>
  </inkml:definitions>
  <inkml:trace contextRef="#ctx0" brushRef="#br0">0 1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15:21:02.905"/>
    </inkml:context>
    <inkml:brush xml:id="br0">
      <inkml:brushProperty name="width" value="0.1" units="cm"/>
      <inkml:brushProperty name="height" value="0.1" units="cm"/>
      <inkml:brushProperty name="color" value="#EEEEEE"/>
    </inkml:brush>
  </inkml:definitions>
  <inkml:trace contextRef="#ctx0" brushRef="#br0">0 1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15:21:04.467"/>
    </inkml:context>
    <inkml:brush xml:id="br0">
      <inkml:brushProperty name="width" value="0.1" units="cm"/>
      <inkml:brushProperty name="height" value="0.1" units="cm"/>
      <inkml:brushProperty name="color" value="#EEEEEE"/>
    </inkml:brush>
  </inkml:definitions>
  <inkml:trace contextRef="#ctx0" brushRef="#br0">1 1 24575,'0'0'-8191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15:21:04.861"/>
    </inkml:context>
    <inkml:brush xml:id="br0">
      <inkml:brushProperty name="width" value="0.1" units="cm"/>
      <inkml:brushProperty name="height" value="0.1" units="cm"/>
      <inkml:brushProperty name="color" value="#EEEEEE"/>
    </inkml:brush>
  </inkml:definitions>
  <inkml:trace contextRef="#ctx0" brushRef="#br0">1 1 24575,'0'0'-8191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15:21:06.199"/>
    </inkml:context>
    <inkml:brush xml:id="br0">
      <inkml:brushProperty name="width" value="0.1" units="cm"/>
      <inkml:brushProperty name="height" value="0.1" units="cm"/>
      <inkml:brushProperty name="color" value="#EEEEEE"/>
    </inkml:brush>
  </inkml:definitions>
  <inkml:trace contextRef="#ctx0" brushRef="#br0">1 1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15:21:06.581"/>
    </inkml:context>
    <inkml:brush xml:id="br0">
      <inkml:brushProperty name="width" value="0.1" units="cm"/>
      <inkml:brushProperty name="height" value="0.1" units="cm"/>
      <inkml:brushProperty name="color" value="#EEEEEE"/>
    </inkml:brush>
  </inkml:definitions>
  <inkml:trace contextRef="#ctx0" brushRef="#br0">1 1 24575,'0'0'-8191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15:21:07.679"/>
    </inkml:context>
    <inkml:brush xml:id="br0">
      <inkml:brushProperty name="width" value="0.1" units="cm"/>
      <inkml:brushProperty name="height" value="0.1" units="cm"/>
      <inkml:brushProperty name="color" value="#EEEEEE"/>
    </inkml:brush>
  </inkml:definitions>
  <inkml:trace contextRef="#ctx0" brushRef="#br0">1 0 24575,'0'0'-8191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15:21:08.050"/>
    </inkml:context>
    <inkml:brush xml:id="br0">
      <inkml:brushProperty name="width" value="0.1" units="cm"/>
      <inkml:brushProperty name="height" value="0.1" units="cm"/>
      <inkml:brushProperty name="color" value="#EEEEEE"/>
    </inkml:brush>
  </inkml:definitions>
  <inkml:trace contextRef="#ctx0" brushRef="#br0">1 0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15:21:08.730"/>
    </inkml:context>
    <inkml:brush xml:id="br0">
      <inkml:brushProperty name="width" value="0.1" units="cm"/>
      <inkml:brushProperty name="height" value="0.1" units="cm"/>
      <inkml:brushProperty name="color" value="#EEEEEE"/>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15:15:23.283"/>
    </inkml:context>
    <inkml:brush xml:id="br0">
      <inkml:brushProperty name="width" value="0.1" units="cm"/>
      <inkml:brushProperty name="height" value="0.1" units="cm"/>
      <inkml:brushProperty name="color" value="#FFFFFF"/>
    </inkml:brush>
  </inkml:definitions>
  <inkml:trace contextRef="#ctx0" brushRef="#br0">1955 82 24575,'-158'6'0,"-163"28"0,269-29 0,-56-3 0,-20 1 0,34 13 0,67-10 0,26-6 0,-1 0 0,1 0 0,-1 0 0,1 0 0,-1 1 0,1-1 0,0 0 0,-1 1 0,1 0 0,0-1 0,-1 1 0,1 0 0,0-1 0,0 1 0,-1 0 0,1 0 0,0 0 0,0 0 0,-1 1 0,2-1 0,0 0 0,1 0 0,-1-1 0,0 1 0,0 0 0,1 0 0,-1-1 0,0 1 0,1 0 0,-1-1 0,0 1 0,1-1 0,-1 1 0,1 0 0,-1-1 0,1 1 0,-1-1 0,1 1 0,0-1 0,-1 0 0,1 1 0,-1-1 0,1 0 0,0 1 0,0-1 0,10 6 0,0-1 0,1-1 0,15 4 0,78 17 0,1-6 0,1-3 0,1-6 0,146-4 0,-244-6 0,0 0 0,0 1 0,0 0 0,-1 1 0,1 0 0,0 0 0,0 1 0,-1 0 0,0 1 0,1 0 0,-1 1 0,9 6 0,-17-11 0,0 1 0,0 0 0,0-1 0,0 1 0,0 0 0,0 0 0,0-1 0,-1 1 0,1 0 0,0 0 0,-1 0 0,1 0 0,0 0 0,-1 0 0,1 0 0,-1 0 0,0 1 0,1-1 0,-1 0 0,0 0 0,0 0 0,0 0 0,0 0 0,0 1 0,0-1 0,0 0 0,0 0 0,0 0 0,0 0 0,-1 0 0,1 1 0,0-1 0,-1 0 0,1 0 0,-1 0 0,1 0 0,-1 0 0,0 0 0,1 0 0,-1 0 0,0-1 0,0 1 0,-1 1 0,-3 2 0,-1 0 0,0 0 0,1-1 0,-2 1 0,1-2 0,-12 5 0,-28 8 0,-2-3 0,0-2 0,-89 8 0,-152-9 0,218-9 0,-451-2 0,520 2 0,-4 0 0,0 0 0,-1 0 0,1-1 0,0 0 0,0 0 0,-10-3 0,15 3 0,-1 1 0,0-1 0,1 0 0,-1 0 0,1-1 0,0 1 0,-1 0 0,1 0 0,0-1 0,0 1 0,0 0 0,0-1 0,0 0 0,0 1 0,0-1 0,0 1 0,1-1 0,-1 0 0,0 1 0,1-1 0,0 0 0,-1 0 0,1 0 0,0 1 0,0-1 0,0-3 0,0-5 0,0 1 0,1 0 0,0 0 0,0 0 0,1 0 0,0 1 0,1-1 0,0 0 0,0 1 0,1-1 0,0 1 0,6-8 0,-2 5 0,0 1 0,1-1 0,0 2 0,1 0 0,0 0 0,1 0 0,17-9 0,-14 8 0,1 2 0,0 0 0,1 0 0,-1 2 0,2 0 0,-1 0 0,0 2 0,1 0 0,0 1 0,0 1 0,0 0 0,0 1 0,30 3 0,-22 7 0,-22-3 0,-17 0 0,-31-1 0,0-1 0,-1-3 0,-62-5 0,99 3 0,0 0 0,0 0 0,-18-6 0,26 7 0,-1-1 0,0 1 0,0-1 0,0 0 0,1 1 0,-1-1 0,0 0 0,1 0 0,-1 0 0,0 0 0,1-1 0,0 1 0,-1 0 0,1-1 0,0 1 0,-1-1 0,1 1 0,0-1 0,0 1 0,0-1 0,0 0 0,1 1 0,-1-1 0,0 0 0,0-2 0,2 2 0,-1 1 0,1-1 0,-1 1 0,1-1 0,-1 0 0,1 1 0,0-1 0,0 1 0,0 0 0,0-1 0,0 1 0,0 0 0,0-1 0,0 1 0,0 0 0,1 0 0,-1 0 0,0 0 0,1 0 0,-1 0 0,1 1 0,-1-1 0,1 0 0,1 0 0,46-16 0,-41 14 0,32-7 0,1 2 0,0 1 0,1 2 0,-1 2 0,1 1 0,68 7 0,-105-4 0,-1 0 0,0 0 0,1 0 0,-1 0 0,1 0 0,-1 1 0,0 0 0,0 0 0,0 0 0,0 1 0,-1-1 0,1 1 0,0 0 0,-1 0 0,0 0 0,0 0 0,0 1 0,0-1 0,0 1 0,-1 0 0,1 0 0,-1 0 0,0 0 0,-1 0 0,1 0 0,-1 0 0,1 1 0,-1-1 0,0 6 0,3 14 0,-1 0 0,-2 1 0,0 0 0,-4 29 0,2-24 0,1-26 0,0 0 0,0 0 0,0 0 0,0 0 0,-1 0 0,0 0 0,0 0 0,0 0 0,0 0 0,-1-1 0,1 1 0,-1 0 0,0-1 0,0 1 0,0-1 0,-1 0 0,1 0 0,-1 0 0,0 0 0,0 0 0,0 0 0,0-1 0,0 1 0,0-1 0,-1 0 0,1 0 0,-1 0 0,0-1 0,1 1 0,-1-1 0,0 0 0,0 0 0,0 0 0,0-1 0,0 1 0,0-1 0,-5 0 0,8 0 0,-12 2 0,-1-1 0,1-1 0,-1 0 0,-23-4 0,33 0 0,11-1 0,13-2 0,21-2 0,-10 1 0,0 2 0,54-4 0,-83 10 0,0 0 0,0 0 0,1 1 0,-1-1 0,0 0 0,0 1 0,0-1 0,1 1 0,-1 0 0,0-1 0,0 1 0,0 0 0,0 0 0,-1 1 0,1-1 0,0 0 0,0 1 0,-1-1 0,1 1 0,0-1 0,-1 1 0,0 0 0,1-1 0,-1 1 0,0 0 0,0 0 0,0 0 0,0 0 0,0 0 0,-1 0 0,1 1 0,0 2 0,-1-1 0,1-1 0,-1 0 0,0 0 0,0 0 0,-1 0 0,1 0 0,-1 0 0,1 0 0,-1 0 0,0 0 0,0 0 0,0 0 0,-1 0 0,1 0 0,-1-1 0,1 1 0,-1 0 0,0-1 0,0 0 0,0 1 0,0-1 0,-1 0 0,-3 3 0,-6 2 0,-1 0 0,0-1 0,0 0 0,0-1 0,-1-1 0,0 0 0,0-1 0,-16 2 0,-119 7 0,137-12 0,-24 2 0,-1 0 0,1-1 0,-1-2 0,0-1 0,-56-11 0,85 10 0,0 0 0,0 0 0,0-1 0,1 0 0,0 0 0,0-1 0,0 0 0,0 0 0,1-1 0,-1 0 0,2 0 0,-1 0 0,1-1 0,0 0 0,0 0 0,0 0 0,-2-8 0,2 6 0,1 0 0,0 0 0,1 0 0,0 0 0,1 0 0,0-1 0,0 1 0,1-1 0,0 0 0,1 1 0,0-1 0,0 0 0,1 1 0,3-17 0,-1 20 0,-1 1 0,1 0 0,0-1 0,0 1 0,0 0 0,1 1 0,-1-1 0,1 1 0,1-1 0,-1 1 0,0 1 0,1-1 0,0 0 0,0 1 0,0 0 0,0 0 0,0 1 0,1 0 0,-1-1 0,1 2 0,10-3 0,9-2 0,0 2 0,0 0 0,42 0 0,-39 3 0,1 1 0,0 1 0,-1 1 0,54 12 0,-75-12 0,0 0 0,-1 0 0,1 1 0,0 0 0,-1 0 0,0 0 0,0 1 0,0 0 0,0 0 0,0 1 0,-1-1 0,0 1 0,0 1 0,0-1 0,-1 1 0,1-1 0,-1 1 0,-1 0 0,1 1 0,-1-1 0,0 1 0,-1-1 0,1 1 0,-1 0 0,1 8 0,-1-7 0,-1 1 0,0-1 0,0 1 0,-1 0 0,0-1 0,-2 14 0,2-19 0,-1-1 0,0 1 0,1-1 0,-1 1 0,0-1 0,0 0 0,-1 0 0,1 1 0,0-1 0,-1 0 0,1 0 0,-1 0 0,0 0 0,0 0 0,0-1 0,0 1 0,0-1 0,0 1 0,0-1 0,0 0 0,0 1 0,-1-1 0,1 0 0,-1 0 0,1-1 0,-3 1 0,-8 2 0,0-1 0,0-1 0,-1 0 0,1 0 0,0-2 0,0 0 0,-1 0 0,1-1 0,0-1 0,0 0 0,1 0 0,-1-2 0,1 0 0,-1 0 0,-20-13 0,15 6 0,-1-1 0,2 0 0,-1-1 0,2-1 0,0-1 0,1-1 0,1 0 0,-21-32 0,30 43 0,1-1 0,0 0 0,1 0 0,0-1 0,0 1 0,0-1 0,1 1 0,0-1 0,0 0 0,1 0 0,0-12 0,1 16 0,0 0 0,1 0 0,0 0 0,0 0 0,0 0 0,0 0 0,1 0 0,0 0 0,-1 0 0,1 0 0,1 1 0,-1-1 0,0 1 0,1 0 0,0 0 0,0-1 0,0 2 0,0-1 0,0 0 0,0 1 0,1-1 0,7-3 0,1 0 0,0 1 0,1 0 0,0 1 0,0 0 0,0 1 0,0 1 0,0 0 0,15 0 0,113 4 0,-75 1 0,-50-3 0,-8 0 0,-1 0 0,1 0 0,0 1 0,-1 0 0,14 4 0,-19-4 0,0-1 0,0 1 0,0 0 0,0 1 0,-1-1 0,1 0 0,0 0 0,0 1 0,-1-1 0,1 1 0,-1 0 0,1-1 0,-1 1 0,0 0 0,0 0 0,0 0 0,0 0 0,0 0 0,0 0 0,0 0 0,-1 0 0,1 0 0,-1 0 0,1 4 0,0-2 0,-1 1 0,1-1 0,-1 0 0,0 1 0,0-1 0,-1 0 0,1 1 0,-1-1 0,0 0 0,0 0 0,-1 1 0,1-1 0,-1 0 0,0 0 0,0-1 0,0 1 0,-5 6 0,2-5 0,0 1 0,0-2 0,-1 1 0,1-1 0,-1 0 0,0 0 0,-1 0 0,1-1 0,-1 0 0,-6 3 0,-6-1 0,0 0 0,1 0 0,-1-2 0,-1 0 0,1-2 0,0 0 0,-26-2 0,42 0 0,0 1 0,0-1 0,0 0 0,0 0 0,0 0 0,0 0 0,1 0 0,-1-1 0,0 1 0,1-1 0,-1 0 0,1 1 0,0-1 0,-1-1 0,1 1 0,0 0 0,0 0 0,0-1 0,1 1 0,-1-1 0,-1-3 0,2 5 0,0-1 0,1 1 0,-1-1 0,1 1 0,-1-1 0,1 0 0,0 1 0,0-1 0,0 1 0,0-1 0,0 0 0,0 1 0,0-1 0,0 1 0,0-1 0,1 1 0,-1-1 0,1 0 0,-1 1 0,1-1 0,0 1 0,-1 0 0,1-1 0,0 1 0,0 0 0,0-1 0,0 1 0,0 0 0,0 0 0,0 0 0,1 0 0,-1 0 0,0 0 0,1 0 0,-1 0 0,1 0 0,-1 1 0,1-1 0,2 0 0,-3 0 0,0 1 0,0 0 0,1 0 0,-1-1 0,0 1 0,1 0 0,-1 0 0,0 0 0,0 0 0,1 0 0,-1 0 0,0 1 0,1-1 0,-1 0 0,0 1 0,0-1 0,0 1 0,0-1 0,1 1 0,-1 0 0,0-1 0,0 1 0,1 1 0,-1-2 0,-1 1 0,0-1 0,1 1 0,-1-1 0,0 1 0,1 0 0,-1-1 0,0 1 0,0-1 0,0 1 0,0-1 0,1 1 0,-1 0 0,0-1 0,0 1 0,0 0 0,0-1 0,0 1 0,0-1 0,0 1 0,-1 0 0,1-1 0,0 1 0,0-1 0,0 1 0,-1-1 0,1 1 0,0 0 0,0-1 0,-1 1 0,1-1 0,-1 1 0,1-1 0,0 0 0,-1 1 0,1-1 0,-1 1 0,1-1 0,-1 0 0,1 1 0,-1-1 0,1 0 0,-1 0 0,0 1 0,1-1 0,-1 0 0,1 0 0,-2 0 0,-9 6 0,5-3 0,9-4 0,31-9 0,-27 9 0,14-3 0,0 1 0,0 1 0,34 1 0,-50 1 0,1 1 0,-1 0 0,0 0 0,0 0 0,1 0 0,-1 1 0,0-1 0,0 1 0,0 1 0,-1-1 0,1 1 0,0 0 0,-1 0 0,0 0 0,0 0 0,0 1 0,0 0 0,0 0 0,4 7 0,-2-1 0,0 1 0,-1-1 0,-1 2 0,0-1 0,0 0 0,-1 1 0,-1-1 0,0 1 0,1 19 0,-2 1 0,-2 0 0,-5 43 0,6-72 0,-1 1 0,0-1 0,0 1 0,0-1 0,0 0 0,0 0 0,-1 1 0,1-1 0,-1 0 0,0 0 0,0-1 0,0 1 0,-1 0 0,1-1 0,-5 5 0,1-3 0,0 0 0,0 0 0,0 0 0,-1-1 0,1 0 0,-1-1 0,-9 3 0,-6 1 0,0-2 0,-1-1 0,-41 1 0,23-5 0,33 0 0,-1 0 0,1 1 0,-1 0 0,0 0 0,1 1 0,-1 0 0,1 0 0,-1 1 0,1 0 0,0 1 0,0 0 0,-8 4 0,7-2 0,-3 2 0,1 0 0,0 1 0,0 1 0,-9 9 0,19-17 0,0 0 0,-1 0 0,1 0 0,0 0 0,0 0 0,0 0 0,1 0 0,-1 0 0,0 0 0,0 1 0,1-1 0,-1 0 0,0 1 0,1-1 0,-1 0 0,1 1 0,0-1 0,0 1 0,-1-1 0,1 1 0,0-1 0,0 1 0,0-1 0,0 0 0,1 1 0,-1-1 0,0 1 0,1-1 0,-1 1 0,1-1 0,-1 0 0,1 1 0,-1-1 0,1 0 0,0 0 0,0 1 0,0-1 0,0 0 0,0 0 0,0 0 0,0 0 0,0 0 0,0 0 0,0-1 0,0 1 0,1 0 0,1 1 0,4 1 0,0 0 0,0 0 0,1 0 0,-1-1 0,1 0 0,0-1 0,-1 0 0,12 1 0,69-3 0,-52 0 0,62-2 0,149 4 0,-244-1 0,2 0 0,0 0 0,0 1 0,-1 0 0,1 0 0,0 0 0,0 0 0,0 1 0,-1-1 0,8 5 0,-11-6 0,-1 0 0,0 1 0,0-1 0,0 0 0,0 0 0,0 0 0,0 0 0,0 0 0,0 1 0,0-1 0,0 0 0,0 0 0,0 0 0,0 0 0,0 1 0,0-1 0,0 0 0,0 0 0,0 0 0,0 0 0,-1 0 0,1 1 0,0-1 0,0 0 0,0 0 0,0 0 0,0 0 0,0 0 0,0 0 0,0 0 0,-1 1 0,1-1 0,0 0 0,0 0 0,0 0 0,0 0 0,0 0 0,-1 0 0,1 0 0,0 0 0,0 0 0,0 0 0,0 0 0,0 0 0,-1 0 0,1 0 0,0 0 0,0 0 0,0 0 0,0 0 0,-1 0 0,1 0 0,0 0 0,-12 2 0,-78 4 0,-106-7 0,68-1 0,76 0 0,31 0 0,0 2 0,0 0 0,-29 4 0,50-4 0,0 1 0,0-1 0,0 0 0,0 0 0,0 0 0,0 0 0,0 0 0,0 0 0,0 0 0,0 0 0,0 0 0,0 0 0,0 0 0,0 0 0,0 0 0,0 0 0,0 0 0,0 0 0,0 0 0,1 1 0,-1-1 0,0 0 0,0 0 0,0 0 0,0 0 0,0 0 0,0 0 0,0 0 0,0 0 0,0 0 0,0 0 0,0 0 0,-1 0 0,1 1 0,0-1 0,0 0 0,0 0 0,0 0 0,0 0 0,0 0 0,0 0 0,0 0 0,0 0 0,0 0 0,0 0 0,0 0 0,0 0 0,0 0 0,0 0 0,0 0 0,0 0 0,0 0 0,0 0 0,-1 0 0,1 1 0,0-1 0,0 0 0,0 0 0,0 0 0,11 4 0,17 3 0,159 21 0,370 5 0,-443-35 0,-229-4 0,-175-31 0,89 7 0,21 5 0,285 27 0,97 5 0,-180-4 0,26 4 0,-48-7 0,0 0 0,0 0 0,0 0 0,0 0 0,0 0 0,0 0 0,0 0 0,0 0 0,0 0 0,-1 0 0,1 0 0,0 0 0,0 1 0,0-1 0,0 0 0,0 0 0,0 0 0,0 0 0,0 0 0,0 0 0,0 0 0,0 0 0,0 0 0,0 0 0,0 1 0,0-1 0,0 0 0,0 0 0,0 0 0,0 0 0,0 0 0,0 0 0,0 0 0,0 0 0,0 0 0,0 1 0,0-1 0,0 0 0,1 0 0,-1 0 0,0 0 0,0 0 0,-32 3 0,-237 13 0,-584 17 0,831-34 0,17 0 0,-1 1 0,1 0 0,-1 0 0,1 0 0,-9 2 0,14-1 0,0-1 0,0 1 0,0 0 0,0-1 0,0 1 0,0-1 0,1 1 0,-1 0 0,0-1 0,0 1 0,0-1 0,1 1 0,-1-1 0,0 1 0,1-1 0,-1 1 0,1-1 0,-1 1 0,0-1 0,1 1 0,-1-1 0,1 0 0,-1 1 0,1-1 0,-1 0 0,2 1 0,18 12 0,0-2 0,1 0 0,0-1 0,1-1 0,0-1 0,27 6 0,-34-10 0,647 144 0,-443-117 0,-177-27 0,-1-3 0,1-1 0,53-6 0,-94 6 0,0 0 0,0 0 0,0 0 0,0 0 0,0 0 0,1 0 0,-1-1 0,0 1 0,0 0 0,0 0 0,0-1 0,0 1 0,0-1 0,0 1 0,0-1 0,0 1 0,0-1 0,0 0 0,0 1 0,-1-1 0,1 0 0,0 0 0,0 0 0,-1 0 0,1 0 0,0 1 0,-1-1 0,1 0 0,-1 0 0,1 0 0,-1-1 0,0 1 0,1 0 0,-1 0 0,0 0 0,0 0 0,0 0 0,0 0 0,0 0 0,0-1 0,0 1 0,0 0 0,0 0 0,0 0 0,-1 0 0,1 0 0,-1-2 0,-3-4 0,1 0 0,-1 0 0,0 1 0,-1-1 0,-8-9 0,-34-33 0,-2 2 0,-2 2 0,-2 2 0,-64-39 0,105 74 0,0 1 0,0 0 0,-1 1 0,0 1 0,-19-6 0,28 9 0,0 1 0,0 0 0,0 0 0,0 1 0,0-1 0,0 1 0,0 0 0,0 0 0,0 0 0,0 1 0,0-1 0,0 1 0,0 0 0,0 0 0,0 1 0,0-1 0,1 1 0,-1-1 0,1 1 0,-1 1 0,1-1 0,-7 5 0,9-6 0,0 0 0,0 0 0,0 0 0,0-1 0,1 1 0,-1 0 0,0 0 0,0 1 0,1-1 0,-1 0 0,1 0 0,-1 0 0,1 0 0,-1 0 0,1 1 0,-1-1 0,1 0 0,0 0 0,0 1 0,0-1 0,0 0 0,0 0 0,0 1 0,0 1 0,1-1 0,0-1 0,0 0 0,0 0 0,0 0 0,0 0 0,0 0 0,0 0 0,1 0 0,-1 0 0,0 0 0,0 0 0,1 0 0,-1-1 0,1 1 0,-1-1 0,0 1 0,3 0 0,4 1 0,0 0 0,1-1 0,-1 0 0,1 0 0,-1-1 0,11-1 0,31-8 0,0-2 0,0-3 0,70-29 0,64-17 0,-147 51 0,66-19 0,-85 22 0,1 1 0,0 1 0,0 1 0,33-2 0,81 7 0,-48 0 0,-31 0 0,-32-1 0,1 0 0,-1-2 0,1 0 0,26-6 0,-46 7 0,0-2 0,1 1 0,-1 0 0,0-1 0,0 1 0,-1-1 0,1 0 0,0 0 0,-1 0 0,1 0 0,-1-1 0,1 1 0,-1-1 0,0 1 0,0-1 0,0 0 0,-1 0 0,1 0 0,-1 0 0,1 0 0,-1 0 0,0 0 0,0-1 0,0 1 0,-1 0 0,1-5 0,1-12 0,-1 1 0,-1 0 0,-3-32 0,0 11 0,2-33 0,3 73 0,3 6 0,12 20 0,19 35 0,101 249 0,-108-239 0,-28-64 0,-4-8 0,-13-17 0,-18-27 0,-55-105 0,51 81 0,38 68 0,-1-1 0,1 1 0,-1-1 0,0 1 0,1 0 0,-1-1 0,0 1 0,0 0 0,0 0 0,0 0 0,0 0 0,0 0 0,0 0 0,-1 0 0,1 0 0,0 0 0,0 0 0,-1 1 0,1-1 0,0 1 0,-3-2 0,3 3 0,0-1 0,0 1 0,0-1 0,0 1 0,0-1 0,1 1 0,-1 0 0,0 0 0,0-1 0,1 1 0,-1 0 0,0 0 0,1 0 0,-1-1 0,1 1 0,-1 0 0,1 0 0,-1 0 0,1 0 0,0 0 0,-1 0 0,1 2 0,-3 9 0,1 0 0,0 0 0,-1 21 0,3-18 0,-1-1 0,0 1 0,-1-1 0,-1 1 0,0-1 0,-1 0 0,-6 15 0,10-29 0,-1 0 0,1 1 0,0-1 0,0 1 0,0-1 0,0 0 0,0 1 0,0-1 0,-1 1 0,1-1 0,0 0 0,0 1 0,-1-1 0,1 0 0,0 1 0,-1-1 0,1 0 0,0 0 0,-1 1 0,1-1 0,0 0 0,-1 0 0,1 0 0,0 1 0,-1-1 0,1 0 0,-1 0 0,1 0 0,0 0 0,-1 0 0,1 0 0,-1 0 0,1 0 0,-1 0 0,-6-13 0,2-23 0,5 16 0,0 0 0,1 0 0,1 1 0,1-1 0,1 1 0,0-1 0,2 1 0,8-21 0,-10 30 0,-1 0 0,0 0 0,0 0 0,-1-1 0,-1 1 0,0-1 0,0 0 0,-1 1 0,0-1 0,-1 0 0,0 1 0,-3-15 0,3 23 0,-1 0 0,1 0 0,0 0 0,0 0 0,-1 0 0,1 0 0,-1 1 0,0-1 0,0 0 0,1 1 0,-1-1 0,0 1 0,0 0 0,0 0 0,0 0 0,0 0 0,-1 0 0,1 0 0,0 0 0,-4 0 0,-6-1 0,0 1 0,1 0 0,-14 0 0,-15-1 0,40 2 0,-1 0 0,1 0 0,-1 0 0,1 0 0,-1 0 0,1 0 0,0 0 0,-1-1 0,1 1 0,-1 0 0,1 0 0,-1 0 0,1 0 0,0-1 0,-1 1 0,1 0 0,0 0 0,-1-1 0,1 1 0,0 0 0,-1-1 0,1 1 0,0 0 0,-1-1 0,1 1 0,0 0 0,0-1 0,0 1 0,-1-1 0,1 1 0,0 0 0,0-2 0,10-9 0,29-11 0,-34 19 0,28-12 0,61-18 0,17-6 0,-109 35 0,-12 3 0,-18 5 0,-89 35 0,-24 7 0,-166 24 0,270-62 0,22-6 0,1 1 0,0 0 0,0 1 0,-18 8 0,78-7 0,3-6 0,8 0 0,-45 1 0,-20 2 0,-48 8 0,0 3 0,1 2 0,-67 28 0,38-13 0,-292 108 0,261-90 0,-132 78 0,229-111 0,18-15 0,0 0 0,0 1 0,0-1 0,0 0 0,0 1 0,0-1 0,0 0 0,0 0 0,0 1 0,0-1 0,1 0 0,-1 0 0,0 1 0,0-1 0,0 0 0,0 0 0,0 1 0,1-1 0,-1 0 0,0 0 0,0 0 0,0 1 0,0-1 0,1 0 0,-1 0 0,0 0 0,0 0 0,1 0 0,-1 1 0,0-1 0,0 0 0,1 0 0,-1 0 0,0 0 0,0 0 0,1 0 0,-1 0 0,0 0 0,1 0 0,43 2 0,-35-2 0,16-2 0,-1 0 0,1-2 0,-1 0 0,0-2 0,0-1 0,23-9 0,6-7 0,74-42 0,-103 51 0,-18 9 0,1 1 0,0 0 0,0 0 0,0 1 0,0 0 0,1 0 0,-1 0 0,1 1 0,0 1 0,0-1 0,8 0 0,142 5 0,-276 19 0,70-12 0,-71 6 0,116-16 0,-1 0 0,0 0 0,0 1 0,1-1 0,-1 1 0,0 0 0,1 0 0,-1 0 0,1 0 0,-1 0 0,1 1 0,0 0 0,-1 0 0,1 0 0,0 0 0,0 0 0,0 0 0,0 1 0,1 0 0,-1-1 0,1 1 0,0 0 0,-1 0 0,1 0 0,0 1 0,1-1 0,-1 0 0,1 1 0,-1-1 0,1 1 0,0 0 0,1-1 0,-1 1 0,0 4 0,-1-1 0,1 0 0,0 0 0,0 1 0,1-1 0,0 1 0,0-1 0,0 0 0,1 1 0,0-1 0,4 12 0,-3-15 0,0 0 0,0 0 0,0 0 0,0 0 0,1 0 0,0-1 0,0 1 0,0-1 0,0 0 0,0 0 0,0 0 0,1-1 0,-1 1 0,1-1 0,0 1 0,0-1 0,0 0 0,8 2 0,3 1 0,0-1 0,1-1 0,-1-1 0,31 2 0,68-6 0,-36-1 0,46 5 0,122-5 0,-228 1 0,1 0 0,-1-1 0,0-2 0,0 1 0,0-2 0,28-13 0,-34 13 0,0-1 0,-1 0 0,0-1 0,0 0 0,-1-1 0,0 0 0,-1 0 0,1-1 0,14-21 0,-19 22 0,1 0 0,0 1 0,1 0 0,0 0 0,10-8 0,-13 13 0,0 1 0,0-1 0,1 1 0,-1 0 0,1 0 0,-1 0 0,1 0 0,0 1 0,0 0 0,0 0 0,0 0 0,10 1 0,1-1 0,0 1 0,0 1 0,0 1 0,32 7 0,-41-7 0,0 0 0,-1 0 0,1 1 0,0 0 0,-1 1 0,0-1 0,0 1 0,0 0 0,0 1 0,0-1 0,-1 1 0,0 0 0,8 10 0,-12-14 0,0 0 0,-1 0 0,1 0 0,0 0 0,0 1 0,0-1 0,-1 0 0,1 0 0,-1 1 0,1-1 0,-1 0 0,0 1 0,1-1 0,-1 0 0,0 1 0,0-1 0,0 1 0,0-1 0,0 1 0,0-1 0,0 0 0,0 1 0,-1-1 0,0 2 0,0-1 0,0-1 0,0 1 0,-1-1 0,1 0 0,0 0 0,-1 0 0,1 1 0,-1-1 0,0 0 0,1-1 0,-1 1 0,0 0 0,1 0 0,-1-1 0,-3 1 0,-9 2 0,1-1 0,-1-1 0,-25 0 0,36-1 0,-278-3 0,319 5 0,51 8 0,-49-4 0,48 1 0,-46-2 0,-37-1 0,-14 1 0,-15 0 0,-323 1 0,253-7 0,530 1 0,-447-1 0,-1-1 0,1 0 0,-1 0 0,1-1 0,-14-6 0,-9-2 0,27 9 0,-214-61 0,-236-35 0,331 90 0,380 13 0,-151-6 0,116 1 0,-307 1 0,-103-3 0,190 2 0,0 0 0,-1 0 0,1 0 0,0 0 0,-1 0 0,1-1 0,-1 1 0,1-1 0,0 1 0,0-1 0,-1 1 0,1-1 0,0 1 0,0-1 0,0 0 0,-1 0 0,1 0 0,0 0 0,0 0 0,0 0 0,1 0 0,-1 0 0,-1-2 0,1 1 0,1 1 0,-1-1 0,1 0 0,0 0 0,0 0 0,0 0 0,0 0 0,0 0 0,0 0 0,0 0 0,1 0 0,-1 0 0,1 1 0,1-5 0,3-6 0,2 0 0,-1 0 0,17-20 0,-18 25 0,8-11 0,2 1 0,20-18 0,-22 24 0,-1-1 0,-1-1 0,0 0 0,0 0 0,12-22 0,-23 34 0,1-1 0,0 1 0,-1 0 0,1-1 0,-1 1 0,1 0 0,-1-1 0,0 1 0,1-1 0,-1 1 0,0 0 0,0-1 0,0 1 0,0-1 0,0 1 0,0-1 0,-1 1 0,1 0 0,0-1 0,-1 1 0,1 0 0,-1-1 0,0 1 0,1 0 0,-1-1 0,0 1 0,0 0 0,0 0 0,1 0 0,-1 0 0,-2-1 0,1 0 0,0 1 0,0-1 0,0 1 0,0 0 0,0 0 0,-1-1 0,1 2 0,0-1 0,-1 0 0,1 0 0,-1 1 0,1-1 0,-4 1 0,279 2 0,58-1 0,-337-2 0,0 0 0,0 0 0,0-1 0,0 0 0,0 0 0,0-1 0,1 1 0,-9-6 0,-31-12 0,16 15 0,0 1 0,0 1 0,0 2 0,-1 0 0,-47 7 0,70-4 0,0-1 0,0 1 0,0 0 0,1 1 0,-1 0 0,1 0 0,0 0 0,-1 1 0,2 0 0,-1 0 0,0 1 0,1-1 0,0 1 0,0 0 0,-6 8 0,6-7 0,0 1 0,1-1 0,0 1 0,0 0 0,0 0 0,1 0 0,0 1 0,0-1 0,1 1 0,0 0 0,0-1 0,0 1 0,1 10 0,1-16 0,0 1 0,0-1 0,1 0 0,-1 0 0,1 0 0,0 0 0,0 0 0,-1 0 0,1 0 0,1 0 0,-1 0 0,0 0 0,0 0 0,1 0 0,-1-1 0,1 1 0,-1 0 0,1-1 0,0 0 0,-1 1 0,1-1 0,0 0 0,0 0 0,0 0 0,0 0 0,0 0 0,0 0 0,1-1 0,-1 1 0,0-1 0,0 0 0,0 1 0,1-1 0,-1 0 0,0 0 0,0 0 0,0-1 0,4 0 0,-6 1 0,0 0 0,0 0 0,0 0 0,0 0 0,-1 0 0,1-1 0,0 1 0,0 0 0,0 0 0,0 0 0,0 0 0,-1 0 0,1-1 0,0 1 0,0 0 0,0 0 0,0 0 0,0-1 0,0 1 0,0 0 0,0 0 0,0 0 0,0-1 0,0 1 0,0 0 0,0 0 0,0 0 0,0-1 0,0 1 0,0 0 0,0 0 0,0 0 0,0-1 0,0 1 0,0 0 0,0 0 0,0 0 0,1 0 0,-1-1 0,0 1 0,0 0 0,0 0 0,0 0 0,0 0 0,0 0 0,1-1 0,-1 1 0,0 0 0,0 0 0,0 0 0,1 0 0,-1 0 0,0 0 0,0 0 0,0 0 0,0 0 0,1 0 0,-1 0 0,-17-7 0,-10 3 0,0 0 0,-1 1 0,1 2 0,0 1 0,-1 1 0,-30 5 0,54-5 0,0 0 0,0 0 0,0 1 0,0-1 0,0 1 0,0 0 0,0 0 0,1 0 0,-1 1 0,1-1 0,-1 1 0,1 0 0,0 0 0,-6 6 0,5-3 0,0 1 0,0-1 0,1 1 0,-1 0 0,1 0 0,1 0 0,-4 14 0,1 6 0,2 0 0,0 1 0,3 43 0,0-66 0,0 17 0,-1-13 0,1 1 0,1-1 0,-1 1 0,1 0 0,4 11 0,-5-19 0,1 0 0,0 1 0,0-1 0,0 0 0,0 0 0,0 0 0,1 0 0,-1 0 0,1 0 0,-1 0 0,1-1 0,-1 1 0,1-1 0,0 1 0,0-1 0,0 1 0,0-1 0,0 0 0,0 0 0,1 0 0,-1 0 0,0 0 0,0-1 0,1 1 0,-1-1 0,3 1 0,41 2 0,0-2 0,86-9 0,-122 6 0,-1-1 0,1 0 0,0-1 0,-1 0 0,0 0 0,0-1 0,0 0 0,-1 0 0,0-1 0,0 0 0,14-15 0,37-24 0,-48 39 0,1 0 0,0 1 0,0 1 0,0 0 0,0 0 0,1 1 0,-1 1 0,1 0 0,0 1 0,19 0 0,-5 2 0,1 2 0,-1 0 0,50 14 0,-75-17 0,0 1 0,0-1 0,0 1 0,0-1 0,-1 1 0,1 0 0,0-1 0,0 1 0,0 0 0,0 0 0,-1 0 0,1 1 0,0-1 0,-1 0 0,1 1 0,-1-1 0,0 1 0,1-1 0,-1 1 0,0-1 0,0 1 0,0 0 0,0 0 0,0 0 0,0 0 0,-1-1 0,1 1 0,-1 0 0,1 0 0,-1 0 0,0 0 0,1 3 0,-2-2 0,0 0 0,0 0 0,0 0 0,0 0 0,0 0 0,-1 0 0,1 0 0,-1 0 0,0-1 0,0 1 0,0 0 0,0-1 0,0 0 0,0 1 0,-1-1 0,1 0 0,-1 0 0,0 0 0,-4 2 0,-7 3 0,0 0 0,-1 0 0,0-1 0,0-1 0,-1-1 0,0 0 0,-23 2 0,-7-2 0,-58-3 0,-27 1 0,112 3 0,19-5 0,0 0 0,0 0 0,0 0 0,0 0 0,-1 1 0,1-1 0,0 0 0,0 0 0,0 0 0,0 1 0,0-1 0,0 0 0,0 0 0,0 0 0,0 0 0,0 1 0,0-1 0,0 0 0,0 0 0,0 0 0,0 0 0,0 1 0,0-1 0,1 0 0,-1 0 0,0 0 0,0 0 0,0 1 0,0-1 0,0 0 0,0 0 0,0 0 0,0 0 0,1 0 0,-1 0 0,0 1 0,0-1 0,0 0 0,0 0 0,0 0 0,1 0 0,-1 0 0,0 0 0,0 0 0,0 0 0,0 0 0,1 0 0,3 2 0,0 0 0,0-1 0,0 1 0,1-1 0,-1 0 0,8 0 0,185 31 0,-95-12 0,-329-79 0,165 39 0,0 3 0,-101-14 0,201 24 0,-9 1 0,97-3-1365,-102 9-5461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15:21:09.144"/>
    </inkml:context>
    <inkml:brush xml:id="br0">
      <inkml:brushProperty name="width" value="0.1" units="cm"/>
      <inkml:brushProperty name="height" value="0.1" units="cm"/>
      <inkml:brushProperty name="color" value="#EEEEEE"/>
    </inkml:brush>
  </inkml:definitions>
  <inkml:trace contextRef="#ctx0" brushRef="#br0">1 0 24575,'0'0'-8191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15:22:02.194"/>
    </inkml:context>
    <inkml:brush xml:id="br0">
      <inkml:brushProperty name="width" value="0.1" units="cm"/>
      <inkml:brushProperty name="height" value="0.1" units="cm"/>
      <inkml:brushProperty name="color" value="#FFFFFF"/>
    </inkml:brush>
  </inkml:definitions>
  <inkml:trace contextRef="#ctx0" brushRef="#br0">913 246 24575,'11'-1'0,"1"0"0,-1-1 0,0-1 0,15-5 0,3 0 0,265-71 0,-165 42 0,-55 19 0,1 3 0,0 3 0,1 3 0,1 4 0,93 5 0,-418 0 0,113 1 0,-968-1 0,1134 2 0,-1 2 0,1 0 0,38 12 0,14 2 0,518 82 0,-527-86 0,135 5 0,-1757-23 0,1540 4 0,-2 0 0,0 0 0,0 0 0,-18 4 0,18 2 0,14 2 0,20 3 0,326 73 0,8-29 0,-211-34 0,179 14 0,-435-39 0,-94-10 0,200 14 0,-33-6 0,33 5 0,4 0 0,21-1 0,301-10 0,136-1 0,-449 13 0,-30-2 0,0 1 0,-1256-45 0,1269 47 0,14 0 0,27 1 0,-14-1 0,654 44 0,-41-18 0,-607-30 0,-26 3 0,0 0 0,0 0 0,0 0 0,1 0 0,-1-1 0,0 1 0,0 0 0,0 0 0,0 0 0,1 0 0,-1 0 0,0 0 0,0 0 0,0 0 0,0 0 0,1-1 0,-1 1 0,0 0 0,0 0 0,0 0 0,0 0 0,0 0 0,0-1 0,0 1 0,0 0 0,0 0 0,1 0 0,-1 0 0,0-1 0,0 1 0,0 0 0,0 0 0,0 0 0,0-1 0,0 1 0,0 0 0,0 0 0,0 0 0,0 0 0,0-1 0,-1 1 0,1 0 0,0 0 0,0 0 0,0 0 0,0-1 0,0 1 0,0 0 0,0 0 0,0 0 0,0 0 0,-1-1 0,-3-2 0,-1 0 0,1 0 0,-1 1 0,0 0 0,0-1 0,0 2 0,-5-3 0,-80-23 0,-100-16 0,-98-4 0,97 18 0,50 7 0,181 20 0,661-11 0,-340 5 0,-331 8 0,1-2 0,0 0 0,45-11 0,-68 8 0,-21 2 0,-23 1 0,-141-11 0,-1 1 0,957 12 0,-343 1 0,-400 0 0,0-2 0,0-2 0,47-9 0,-74 8 0,-19 1 0,-28 1 0,-372-5 0,-273-10 0,512 8 0,-262-9 0,431 18 0,1 0 0,-1 0 0,1 0 0,-1-1 0,1 1 0,0 1 0,-1-1 0,1 0 0,-1 0 0,1 0 0,-1 1 0,1-1 0,0 1 0,-3 0 0,27 13 0,90 33 0,186 51 0,131-5 0,-108-50 0,-238-37 0,156-9 0,-232 0 0,-14-1 0,-17-2 0,-60-10 0,-153-9 0,81 11 0,-326-22 0,1063 39 0,-354-4 0,-283-7 0,11 1 0,-400-3 0,305 10 0,236-4 0,178-31 0,-163 17 0,176-45 0,-288 63 0,0 0 0,0 0 0,0 0 0,0 0 0,0 0 0,0-1 0,0 1 0,0 0 0,0 0 0,0 0 0,0 0 0,0 0 0,0 0 0,0 0 0,0 0 0,0 0 0,0-1 0,0 1 0,0 0 0,0 0 0,0 0 0,0 0 0,0 0 0,0 0 0,0 0 0,0 0 0,0 0 0,0-1 0,1 1 0,-1 0 0,0 0 0,0 0 0,0 0 0,0 0 0,0 0 0,0 0 0,0 0 0,0 0 0,-20-2 0,-31 2 0,-394 2 0,433-1 0,20 2 0,23 2 0,232 21 0,314-11 0,-639-16 0,25-1 0,0 2 0,-1 1 0,-57 10 0,20 7 0,27-4 0,0-3 0,-1-2 0,-1-2 0,-57 0 0,-137 4 0,51 0 0,-283-9 0,249-3 0,210 2 0,1 0 0,-1 2 0,-17 4 0,16-3 0,0 0 0,-25 1 0,-430-4 0,228-3 0,243 2 0,-1 1 0,0-1 0,0 0 0,0 0 0,-1 0 0,1 0 0,0-1 0,0 1 0,0-1 0,0 0 0,1 1 0,-1-2 0,0 1 0,0 0 0,0 0 0,1-1 0,-6-3 0,8 5 0,0 0 0,0-1 0,0 1 0,-1 0 0,1 0 0,0-1 0,0 1 0,0 0 0,0-1 0,-1 1 0,1 0 0,0-1 0,0 1 0,0 0 0,0-1 0,0 1 0,0 0 0,0-1 0,0 1 0,0-1 0,0 1 0,0 0 0,0-1 0,1 1 0,-1 0 0,0-1 0,0 1 0,0 0 0,0 0 0,0-1 0,1 1 0,-1 0 0,0-1 0,0 1 0,1 0 0,-1 0 0,0-1 0,0 1 0,1 0 0,0 0 0,16-8 0,18-1 0,0 1 0,0 3 0,48-3 0,-34 4 0,1004-26 0,-1049 30 0,1 0 0,-1 0 0,0 0 0,1 0 0,-1-1 0,1 1 0,-1-1 0,5-1 0,-9 2 0,0-1 0,0 1 0,1 0 0,-1 0 0,0 0 0,0 0 0,0 0 0,0 0 0,0 0 0,1 0 0,-1 0 0,0-1 0,0 1 0,0 0 0,0 0 0,0 0 0,1 0 0,-1 0 0,0-1 0,0 1 0,0 0 0,0 0 0,0 0 0,0-1 0,0 1 0,0 0 0,0 0 0,0 0 0,0 0 0,0-1 0,0 1 0,0 0 0,0 0 0,0 0 0,0-1 0,0 1 0,0 0 0,0 0 0,0 0 0,0 0 0,0-1 0,0 1 0,0 0 0,-1 0 0,1 0 0,0 0 0,0-1 0,0 1 0,0 0 0,0 0 0,-1 0 0,1 0 0,0 0 0,0 0 0,0 0 0,0-1 0,0 1 0,-1 0 0,-12-7 0,-20-5 0,-1 1 0,0 2 0,0 1 0,-44-3 0,13 0 0,-406-62 0,230 37 0,226 33 0,-1 1 0,1 1 0,-21 1 0,29 1 0,-1 0 0,0 0 0,1 1 0,-1 0 0,1 1 0,0-1 0,0 1 0,-10 6 0,-6 4 0,-29 17 0,-100 42 0,106-53 0,43-16 0,6-3 0,24-7 0,37-9 0,1 3 0,107-8 0,135 13 0,-125 8 0,242 7 0,-346 1 0,-1 4 0,141 40 0,-47 3 0,-169-54 0,-1-1 0,0 0 0,1 1 0,-1-1 0,0 0 0,1 1 0,-1 0 0,0-1 0,0 1 0,0 0 0,0-1 0,0 1 0,0 0 0,0 0 0,0 0 0,0 0 0,1 1 0,-3-1 0,1 0 0,-1 0 0,1 0 0,-1 0 0,0 0 0,1-1 0,-1 1 0,0 0 0,0 0 0,0-1 0,1 1 0,-1-1 0,0 1 0,0-1 0,0 1 0,0-1 0,0 0 0,0 1 0,0-1 0,0 0 0,0 0 0,0 1 0,0-1 0,-2 0 0,-74 15 0,-2-4 0,-86 3 0,108-10 0,-419 14 0,321-14 0,93-3 0,-120 18 0,231-16 0,680-41 0,62 0 0,-786 38 0,-2 1 0,-1-1 0,1 0 0,-1 0 0,1 0 0,-1 0 0,0 0 0,1 0 0,-1-1 0,1 1 0,-1-1 0,0 1 0,1-1 0,-1 0 0,0 0 0,1 0 0,2-3 0,-5 4 0,0-1 0,0 0 0,-1 1 0,1-1 0,-1 1 0,1-1 0,0 1 0,-1-1 0,1 1 0,-1 0 0,1-1 0,-1 1 0,0 0 0,1-1 0,-1 1 0,1 0 0,-1-1 0,1 1 0,-1 0 0,0 0 0,1 0 0,-1 0 0,0 0 0,1 0 0,-1 0 0,0 0 0,0 0 0,-27-5 0,25 5 0,-249-44 0,81 10 0,86 16 0,73 14 0,16 2 0,26 1 0,-27 1 0,502-12 0,250 1 0,-1226 10 0,229 3 0,-328 20 0,530-20 0,263-3 0,-78 2 0,393-1 0,-530 0 0,-5 1 0,0-1 0,0 0 0,0 1 0,-1-1 0,1-1 0,0 1 0,0 0 0,0-1 0,0 0 0,0 1 0,-1-1 0,1 0 0,0 0 0,-1-1 0,5-1 0,-9-4 0,2 17 0,0-11 0,0 1 0,0 0 0,1 0 0,-1-1 0,0 1 0,0 0 0,0 0 0,0-1 0,0 1 0,0 0 0,0 0 0,0-1 0,0 1 0,0 0 0,-1 0 0,1-1 0,0 1 0,0 0 0,0 0 0,0-1 0,0 1 0,0 0 0,0 0 0,-1 0 0,1-1 0,0 1 0,0 0 0,0 0 0,-1 0 0,1-1 0,0 1 0,0 0 0,0 0 0,-1 0 0,1 0 0,0 0 0,0 0 0,-1 0 0,1-1 0,0 1 0,0 0 0,-1 0 0,1 0 0,-4 15 0,2 30 0,4-29 0,0 0 0,1-1 0,10 29 0,-9-56 0,-2-11 0,-2-101 0,24 485 0,-24-361 0,0 0 0,0 0 0,0 1 0,0-1 0,0 0 0,0 1 0,0-1 0,0 0 0,0 0 0,0 1 0,0-1 0,0 0 0,0 0 0,0 1 0,0-1 0,-1 0 0,1 0 0,0 1 0,0-1 0,0 0 0,0 0 0,0 1 0,0-1 0,-1 0 0,1 0 0,0 0 0,0 1 0,0-1 0,-1 0 0,1 0 0,0 0 0,0 0 0,-1 1 0,1-1 0,0 0 0,0 0 0,-1 0 0,1 0 0,0 0 0,0 0 0,-1 0 0,1 0 0,0 0 0,0 0 0,-1 0 0,-16-7 0,11 4 0,2-1 0,-1 1 0,0-1 0,1 0 0,-5-5 0,0-5 12,1 1 0,0-1 0,1-1 0,1 1 0,0-1 0,1 0 0,1 0 0,0-1 0,-2-20 0,2-11-755,3-86 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15:52:44.240"/>
    </inkml:context>
    <inkml:brush xml:id="br0">
      <inkml:brushProperty name="width" value="0.35" units="cm"/>
      <inkml:brushProperty name="height" value="0.35" units="cm"/>
      <inkml:brushProperty name="color" value="#FFFFFF"/>
    </inkml:brush>
  </inkml:definitions>
  <inkml:trace contextRef="#ctx0" brushRef="#br0">0 0 24575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15:52:47.085"/>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15:52:48.332"/>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15:52:49.098"/>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15:23:14.510"/>
    </inkml:context>
    <inkml:brush xml:id="br0">
      <inkml:brushProperty name="width" value="0.35" units="cm"/>
      <inkml:brushProperty name="height" value="0.35" units="cm"/>
      <inkml:brushProperty name="color" value="#FFFFFF"/>
    </inkml:brush>
  </inkml:definitions>
  <inkml:trace contextRef="#ctx0" brushRef="#br0">570 327 24575,'15'-13'0,"1"0"0,1 1 0,0 1 0,31-15 0,-26 14 0,235-114 0,-116 58 0,-115 51 0,-26 17 0,1 0 0,-1 0 0,0-1 0,0 1 0,0 0 0,1 0 0,-1-1 0,0 1 0,0 0 0,0-1 0,0 1 0,0 0 0,0-1 0,1 1 0,-1 0 0,0-1 0,0 1 0,0 0 0,0 0 0,0-1 0,0 1 0,0 0 0,0-1 0,-1 1 0,1 0 0,0-1 0,0 1 0,0 0 0,0-1 0,-16-7 0,-17 3 0,-1 1 0,0 1 0,-66 4 0,40 0 0,-85 0 0,-1 5 0,-176 33 0,288-33 0,9-3 0,0 2 0,0 1 0,1 1 0,0 1 0,-23 11 0,28-11 0,2 0 0,19-6 0,13-2 0,168-24 0,-79 7 0,637-52 0,-558 64 0,-1 8 0,197 30 0,83 57 0,-389-76 0,0-3 0,1-3 0,0-3 0,130-9 0,-136-3 0,0-3 0,89-25 0,-146 32 0,81-16 0,1 4 0,118-5 0,190 15 0,-64 3 0,-191-9 0,42-1 0,-136 12 0,54 2 0,-104-3 0,-1 1 0,1 0 0,-1 0 0,1 0 0,-1 0 0,1 1 0,0-1 0,-1 0 0,1 1 0,-1-1 0,1 1 0,-1 0 0,0-1 0,1 1 0,-1 0 0,0 0 0,1 0 0,-1 0 0,0 0 0,0 0 0,0 0 0,0 0 0,0 0 0,0 1 0,0-1 0,0 0 0,0 1 0,0-1 0,-1 0 0,1 1 0,-1-1 0,1 1 0,-1-1 0,0 1 0,1 0 0,-1-1 0,0 1 0,0 2 0,-1-1 0,0 1 0,0-1 0,0 1 0,0-1 0,0 1 0,-1-1 0,0 0 0,0 1 0,0-1 0,0 0 0,0 0 0,0 0 0,-1-1 0,0 1 0,-4 3 0,-21 14 0,-1 0 0,-1-2 0,-57 26 0,-106 30 0,139-55 0,-14 3 0,-1-4 0,-122 18 0,-147-4 0,265-27 0,-712 11 0,587-18 0,195 2 0,-2 1 0,0-1 0,0-1 0,-1 1 0,1-1 0,-9-2 0,14 3 0,0 0 0,1 0 0,-1 0 0,0 0 0,0 0 0,0 0 0,0 0 0,0 0 0,0 0 0,1 0 0,-1 0 0,0 0 0,0 0 0,0 0 0,0 0 0,0 0 0,0-1 0,0 1 0,1 0 0,-1 0 0,0 0 0,0 0 0,0 0 0,0 0 0,0 0 0,0-1 0,0 1 0,0 0 0,0 0 0,0 0 0,0 0 0,0 0 0,0 0 0,0-1 0,0 1 0,0 0 0,0 0 0,0 0 0,0 0 0,0 0 0,0 0 0,0-1 0,0 1 0,0 0 0,0 0 0,0 0 0,0 0 0,0 0 0,0 0 0,0-1 0,0 1 0,0 0 0,-1 0 0,1 0 0,0 0 0,0 0 0,0 0 0,0 0 0,0 0 0,0 0 0,0 0 0,0-1 0,-1 1 0,18-5 0,-16 5 0,155-31 0,238-16 0,-290 38 0,1275-77-656,-1282 86 656,-92 1 55,-21-1 82,-32 1 218,-1517 1-665,846-3 157,689 3 246,-1 1 0,1 1 1,0 2-1,0 1 0,-33 12 0,42-12-80,-17 2-13,0-2 0,0-2 0,-43 1 0,11 0 0,-215 6 0,1289-12 0,-189 33-350,-6 73 0,-687-81 380,-1 5-1,-1 6 0,123 55 0,-231-87 117,-1 2 0,1 0-1,17 13 1,-29-19-146,0 0 0,-1 0 0,1 0 0,0 0 0,0 0 0,0 0 0,0 0 0,0 0 0,0 0 0,0 0 0,0 0 0,0 0 0,0 0 0,0 0 0,0 1 0,-1-1 0,1 0 0,0 0 0,0 0 0,0 0 0,0 0 0,0 0 0,0 0 0,0 0 0,0 1 0,0-1 0,0 0 0,0 0 0,0 0 0,0 0 0,0 0 0,0 0 0,0 0 0,0 0 0,0 0 0,0 1 0,0-1 0,1 0 0,-1 0 0,0 0 0,0 0 0,0 0 0,0 0 0,0 0 0,0 0 0,0 0 0,0 0 0,0 0 0,0 1 0,0-1 0,0 0 0,1 0 0,-1 0 0,0 0 0,0 0 0,0 0 0,0 0 0,0 0 0,0 0 0,-14-2 0,-23-8 0,-21-5 0,-1 2 0,0 3 0,-90-3 0,-188 12 0,170 4 0,34-4 0,-135 3 0,251 0 0,1 1 0,0 0 0,-1 1 0,1 0 0,1 1 0,-1 1 0,1 1 0,-15 8 0,20-11 0,-1 0 0,0 0 0,0-1 0,0-1 0,0 0 0,-16 1 0,-71-3 0,64-1 0,21 0 0,11-3 0,24-11 0,92-32 0,221-62 0,-307 101 0,418-111-443,490-64-1,-839 170 285,0 4-1,160 7 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15:23:27.822"/>
    </inkml:context>
    <inkml:brush xml:id="br0">
      <inkml:brushProperty name="width" value="0.35" units="cm"/>
      <inkml:brushProperty name="height" value="0.35" units="cm"/>
      <inkml:brushProperty name="color" value="#FFFFFF"/>
    </inkml:brush>
  </inkml:definitions>
  <inkml:trace contextRef="#ctx0" brushRef="#br0">276 0 24575,'-4'6'0,"0"0"0,0 1 0,1-1 0,0 1 0,1 0 0,-1 0 0,1 0 0,0 0 0,1 0 0,-1 11 0,-1-1 0,-27 147 0,25-126 0,1 0 0,1 1 0,5 71 0,1-23 0,-3-45 0,-2-1 0,-10 61 0,5-48 0,2-1 0,6 109 0,1-61 0,-2-63 0,3 0 0,8 48 0,-9-66 0,0 1 0,-1 0 0,-1-1 0,0 1 0,-5 25 0,-26 102 0,18-92 0,-92 376 0,90-375 0,3 1 0,3 0 0,2 0 0,2 1 0,7 111 0,12-78 0,42 150 0,-28-132 0,-20-67 0,-3 0 0,-1 1 0,-2 0 0,-5 61 0,1-15 0,1 502 0,2-558 0,2-1 0,1 0 0,9 35 0,32 96 0,-19-74 0,4 11 0,-11-42 0,-2 2 0,9 70 0,-26-117 0,-1-1 0,0 0 0,-1 0 0,0 1 0,-1-1 0,0 0 0,-1-1 0,-9 20 0,-1 7 0,-10 31 0,-25 86 0,42-127 0,1-1 0,2 1 0,-2 50 0,8 1341 0,-1-1377 0,2-1 0,3 1 0,11 50 0,44 120 0,-17-66 0,-39-121 0,-2 1 0,0 0 0,-2 0 0,-1-1 0,-3 28 0,1 12 0,0 49 0,4 188 0,21-125 0,-1 3 0,-19-126 0,-6 71 0,2-123 0,1 0 0,-1 0 0,0 0 0,0 0 0,0 0 0,-1 0 0,1 0 0,-1 0 0,1 0 0,-1-1 0,0 1 0,0-1 0,0 1 0,0-1 0,-1 0 0,1 0 0,-1 0 0,1 0 0,-1 0 0,0 0 0,0-1 0,1 0 0,-1 1 0,0-1 0,0 0 0,-6 1 0,-4 1 0,0 0 0,0-2 0,0 1 0,-26-1 0,394-2 0,-122-1 0,-127 4 0,117-5 0,-6-24 0,352 8 0,-566 19 0,0 1 0,-1-1 0,1 0 0,0-1 0,0 1 0,0 0 0,0-1 0,0 0 0,0 1 0,-1-1 0,1 0 0,0 0 0,0-1 0,-1 1 0,1-1 0,-1 1 0,1-1 0,-1 0 0,0 0 0,0 0 0,0 0 0,0 0 0,0 0 0,0-1 0,-1 1 0,1-1 0,-1 1 0,1-1 0,-1 0 0,0 1 0,0-1 0,0 0 0,-1 0 0,1 0 0,0-3 0,6-44 0,-1 0 0,-3 0 0,-4-63 0,0 38 0,-1-705 0,2 773 0,0-1 0,0 0 0,0 1 0,-1-1 0,0 1 0,0-1 0,-3-7 0,3 13 0,1 0 0,-1 0 0,0 0 0,0 1 0,0-1 0,-1 0 0,1 1 0,0-1 0,-1 1 0,1-1 0,-1 1 0,1 0 0,-1 0 0,0 0 0,1 0 0,-1 0 0,0 0 0,0 0 0,0 0 0,0 1 0,0-1 0,0 0 0,0 1 0,0 0 0,0 0 0,0-1 0,0 1 0,-2 1 0,-16 1 0,0 0 0,0 2 0,0 0 0,0 2 0,1 0 0,-27 12 0,14-5 0,-14 3 0,1 3 0,-47 27 0,77-38 0,1 2 0,0 0 0,1 0 0,0 1 0,1 1 0,0 0 0,1 0 0,0 1 0,-17 29 0,4 2 0,3 2 0,1 0 0,-22 84 0,-16 151 0,44-163 0,2 220 0,12-335 0,3 39 0,2-30 0,-5-12 0,1-1 0,-1 1 0,1 0 0,-1-1 0,1 1 0,-1 0 0,0-1 0,1 1 0,-1-1 0,1 1 0,-1 0 0,0-1 0,1 1 0,-1-1 0,0 1 0,1-1 0,-1 1 0,0-1 0,0 0 0,0 1 0,1-1 0,-1 1 0,0-1 0,0 0 0,53-164 0,36-189 0,-61 231 0,-15 68 0,-1 10 0,-1 0 0,-3-1 0,-2 0 0,1-58 0,-7 102 0,0 0 0,0 0 0,0 0 0,-1 0 0,1 0 0,0 0 0,-1 0 0,1 1 0,-1-1 0,0 0 0,0 0 0,0 0 0,0 1 0,0-1 0,0 1 0,0-1 0,0 1 0,0-1 0,-1 1 0,1-1 0,-4-1 0,3 2 0,-1 0 0,0 0 0,1 0 0,-1 0 0,0 0 0,1 1 0,-1 0 0,0-1 0,0 1 0,1 0 0,-1 0 0,0 1 0,-4 0 0,-1 0 0,0 1 0,1 1 0,-1-1 0,1 1 0,0 0 0,-1 1 0,2 0 0,-1 0 0,-12 10 0,9-3 0,1 0 0,0 1 0,1 0 0,0 0 0,1 1 0,0 0 0,1 0 0,0 0 0,-5 23 0,1 2 0,2 1 0,-5 51 0,12-63 0,-5 21 0,6-48 0,0 0 0,0 1 0,-1-1 0,1 1 0,0-1 0,0 0 0,0 1 0,-1-1 0,1 1 0,0-1 0,0 0 0,-1 1 0,1-1 0,0 0 0,0 1 0,-1-1 0,1 0 0,-1 0 0,1 1 0,0-1 0,-1 0 0,1 0 0,0 0 0,-1 0 0,1 1 0,-1-1 0,1 0 0,-1 0 0,1 0 0,0 0 0,-2 0 0,-15-7 0,-20-22 0,30 23 0,-24-20 0,-2 2 0,-37-21 0,54 36 0,0 0 0,0 2 0,-1 0 0,1 1 0,-1 1 0,-1 0 0,-20-2 0,36 7 0,0-1 0,0 1 0,0 0 0,0 0 0,0 1 0,0-1 0,0 0 0,0 1 0,0-1 0,0 1 0,0-1 0,0 1 0,1 0 0,-1 0 0,0 0 0,0 0 0,1 0 0,-4 3 0,3-1 0,-1 0 0,1 0 0,0 0 0,0 0 0,0 1 0,0-1 0,1 1 0,-1-1 0,-1 6 0,-1 9 0,1-1 0,1 0 0,0 28 0,1-29 0,-2 47 0,6 81 0,-3-140 0,1 0 0,0 0 0,0 0 0,0 0 0,0 0 0,1-1 0,-1 1 0,1 0 0,0 0 0,0-1 0,0 1 0,1-1 0,-1 0 0,1 0 0,0 0 0,0 0 0,0 0 0,0-1 0,0 1 0,1-1 0,-1 0 0,1 0 0,0 0 0,-1 0 0,1-1 0,0 1 0,0-1 0,6 1 0,10 2 0,0-2 0,0 0 0,0-1 0,30-2 0,-32 0 0,-13 1 0,1 0 0,-1 0 0,1-1 0,-1 0 0,1 0 0,-1-1 0,0 1 0,0-1 0,1 0 0,-1 0 0,0-1 0,-1 0 0,8-5 0,-6 3 0,-1 0 0,0-1 0,-1 0 0,1 0 0,-1 0 0,0 0 0,-1-1 0,1 0 0,3-11 0,2-7 0,-1 0 0,-1-1 0,-1 1 0,-1-1 0,-2-1 0,0 1 0,-2 0 0,-3-39 0,2 61 0,-1 1 0,1-1 0,-1 1 0,0-1 0,-1 1 0,1-1 0,0 1 0,-1 0 0,0 0 0,0-1 0,0 1 0,0 0 0,0 1 0,0-1 0,-1 0 0,0 1 0,1-1 0,-1 1 0,0 0 0,0 0 0,0 0 0,0 0 0,-1 1 0,1-1 0,0 1 0,-1 0 0,1 0 0,-1 0 0,1 0 0,-7 0 0,-6-1 0,0 1 0,0 1 0,1 0 0,-1 1 0,-30 6 0,31-4 0,0 2 0,0 0 0,0 0 0,1 1 0,-1 1 0,2 1 0,-1 0 0,-14 11 0,11-6 0,0 1 0,1 1 0,0 1 0,2 0 0,-17 23 0,25-29 0,1 0 0,0 0 0,1 0 0,0 1 0,1 0 0,0 0 0,0 0 0,1 0 0,1 1 0,0-1 0,0 0 0,1 1 0,1-1 0,0 0 0,0 1 0,1-1 0,6 18 0,-6-25 0,0 1 0,0-1 0,1 0 0,0 0 0,0 0 0,0 0 0,0 0 0,0-1 0,1 1 0,0-1 0,0 0 0,0 0 0,0-1 0,0 1 0,0-1 0,1 0 0,-1 0 0,1 0 0,-1 0 0,1-1 0,0 0 0,0 0 0,7 1 0,9 0 0,0 0 0,1-2 0,-1 0 0,24-4 0,-36 3 0,0-1 0,0 0 0,-1-1 0,1 0 0,-1 0 0,1-1 0,-1 0 0,0 0 0,-1-1 0,1 0 0,-1-1 0,0 1 0,0-1 0,-1-1 0,8-8 0,7-11 0,-1-1 0,27-52 0,-46 79 0,39-74 0,-2-1 0,-4-2 0,39-133 0,-55 143 0,-4-1 0,-2 0 0,-3 0 0,-1-135 0,-9 155 74,-1-36-793,-15-100-1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15:23:05.440"/>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15:23:06.469"/>
    </inkml:context>
    <inkml:brush xml:id="br0">
      <inkml:brushProperty name="width" value="0.35" units="cm"/>
      <inkml:brushProperty name="height" value="0.35" units="cm"/>
      <inkml:brushProperty name="color" value="#FFFFFF"/>
    </inkml:brush>
  </inkml:definitions>
  <inkml:trace contextRef="#ctx0" brushRef="#br0">0 1 24575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15:16:47.713"/>
    </inkml:context>
    <inkml:brush xml:id="br0">
      <inkml:brushProperty name="width" value="0.1" units="cm"/>
      <inkml:brushProperty name="height" value="0.1" units="cm"/>
      <inkml:brushProperty name="color" value="#FFFFFF"/>
    </inkml:brush>
  </inkml:definitions>
  <inkml:trace contextRef="#ctx0" brushRef="#br0">193 222 24575,'6'0'0,"-1"1"0,0 0 0,0 0 0,0 0 0,0 0 0,0 1 0,0 0 0,0 0 0,-1 0 0,1 1 0,-1 0 0,8 5 0,5 6 0,26 29 0,-17-16 0,92 75 0,-77-69 0,-1 2 0,66 75 0,-86-83 0,19 36 0,-7-11 0,-14-26 0,2-1 0,27 27 0,-25-29 0,38 50 0,-60-72 0,1-1 0,-1 1 0,1-1 0,-1 1 0,0 0 0,1-1 0,-1 1 0,0 0 0,1-1 0,-1 1 0,0 0 0,0 0 0,0-1 0,1 1 0,-1 0 0,0 0 0,0-1 0,0 1 0,0 0 0,0 0 0,-1-1 0,1 1 0,0 0 0,0-1 0,0 1 0,-1 0 0,1 0 0,0-1 0,-1 1 0,0 1 0,0-1 0,-1 0 0,0 0 0,1 0 0,-1 0 0,0 0 0,1 0 0,-1 0 0,0-1 0,0 1 0,0-1 0,0 1 0,-2-1 0,-10 2 0,-1-1 0,-23-2 0,30 1 0,-10 0 0,0-1 0,0-1 0,-25-5 0,35 5 0,1 0 0,0-1 0,0 0 0,1 0 0,-1-1 0,1 0 0,0 0 0,0 0 0,0-1 0,0 0 0,-5-6 0,-5-8 0,1-1 0,2 0 0,0-1 0,-19-41 0,20 37 0,-1 0 0,-1 1 0,-22-29 0,-2 3 0,24 30 0,-32-35 0,31 43 0,1 0 0,-2 1 0,0 0 0,0 2 0,-19-9 0,18 10 0,0-1 0,1-1 0,0 0 0,0-2 0,-14-13 0,16 12 0,0-2 0,1 0 0,-18-27 0,26 34 0,1-1 0,0 1 0,0-1 0,1 0 0,0 0 0,1 0 0,-1 0 0,2 0 0,-2-18 0,1 9 0,0-1 0,-2 1 0,-11-34 0,8 30 0,-6-37 0,12 58 0,1 1 0,0 0 0,0 0 0,0-1 0,0 1 0,0 0 0,0 0 0,0-1 0,0 1 0,0 0 0,0 0 0,0-1 0,0 1 0,0 0 0,0 0 0,0-1 0,1 1 0,-1 0 0,0 0 0,0 0 0,0-1 0,0 1 0,0 0 0,0 0 0,1 0 0,-1-1 0,0 1 0,0 0 0,0 0 0,1 0 0,-1 0 0,0 0 0,0-1 0,0 1 0,1 0 0,-1 0 0,0 0 0,0 0 0,0 0 0,1 0 0,-1 0 0,0 0 0,0 0 0,1 0 0,-1 0 0,0 0 0,0 0 0,1 0 0,17 6 0,15 16 0,9 9 0,-12-9 0,41 38 0,-15-16 0,-2-2 0,-44-32 0,0 0 0,0 1 0,-1 0 0,-1 1 0,0 0 0,-1 0 0,0 1 0,0 0 0,-2 0 0,0 0 0,0 1 0,-1 0 0,-1 0 0,0 0 0,1 16 0,-4-24 0,1 0 0,-1 1 0,1-1 0,1 0 0,-1 0 0,1 0 0,0 0 0,1 0 0,-1-1 0,1 1 0,0-1 0,1 1 0,4 6 0,4 0 0,0 0 0,1-1 0,22 16 0,-28-23 0,211 176 0,-140-114-38,14 13 165,-79-67-418,-1 1 1,0 1-1,-1 0 0,15 24 0,-17-21-6535</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15:23:09.466"/>
    </inkml:context>
    <inkml:brush xml:id="br0">
      <inkml:brushProperty name="width" value="0.35" units="cm"/>
      <inkml:brushProperty name="height" value="0.35" units="cm"/>
      <inkml:brushProperty name="color" value="#FFFFFF"/>
    </inkml:brush>
  </inkml:definitions>
  <inkml:trace contextRef="#ctx0" brushRef="#br0">98 0 24575,'39'3'0,"0"2"0,0 1 0,63 19 0,-75-19 0,155 54 0,-17-6 0,-134-46 0,0-1 0,0-1 0,45 1 0,-32-3 0,-44-4 0,0 0 0,0 0 0,1 0 0,-1 0 0,0 0 0,0 0 0,0 0 0,0 0 0,0 0 0,0 0 0,0 0 0,0 0 0,1 0 0,-1 0 0,0 0 0,0 0 0,0 0 0,0 0 0,0 0 0,0 0 0,0 0 0,0 0 0,0 0 0,1 0 0,-1 0 0,0 0 0,0 1 0,0-1 0,0 0 0,0 0 0,0 0 0,0 0 0,0 0 0,0 0 0,0 0 0,0 0 0,0 0 0,0 0 0,0 1 0,0-1 0,0 0 0,0 0 0,1 0 0,-1 0 0,0 0 0,0 0 0,0 0 0,0 0 0,0 0 0,0 1 0,0-1 0,-1 0 0,1 0 0,0 0 0,0 0 0,0 0 0,0 0 0,0 0 0,0 0 0,0 1 0,0-1 0,0 0 0,0 0 0,0 0 0,0 0 0,0 0 0,0 0 0,-11 4 0,-18 0 0,-477 3 0,282-9 0,199 1 0,15 0 0,0 1 0,1 0 0,-1 0 0,-18 4 0,26-4 0,0 1 0,-1 0 0,1-1 0,0 1 0,0 0 0,0 0 0,0 1 0,0-1 0,1 0 0,-1 0 0,0 1 0,1-1 0,-1 1 0,1 0 0,-1 0 0,1-1 0,0 1 0,-1 0 0,1 0 0,0 0 0,0 0 0,1 0 0,-1 0 0,0 0 0,1 1 0,-1 2 0,-1 4 0,1 0 0,0 1 0,0-1 0,1 1 0,1-1 0,-1 0 0,2 1 0,-1-1 0,1 0 0,1 1 0,-1-1 0,5 9 0,-4-13 0,0 0 0,0 0 0,0 0 0,1 0 0,-1-1 0,1 1 0,0-1 0,0 0 0,1 0 0,-1 0 0,1-1 0,0 0 0,0 0 0,0 0 0,0 0 0,1-1 0,-1 0 0,1 0 0,-1-1 0,10 2 0,24 2 0,0-3 0,76-4 0,-28 0 0,609 2 0,-652 2 0,47 8 0,40 2 0,-93-12 0,-9-1 0,-1 1 0,1 2 0,49 10 0,-19-4-1365</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15:23:44.927"/>
    </inkml:context>
    <inkml:brush xml:id="br0">
      <inkml:brushProperty name="width" value="0.35" units="cm"/>
      <inkml:brushProperty name="height" value="0.35" units="cm"/>
      <inkml:brushProperty name="color" value="#FFFFFF"/>
    </inkml:brush>
  </inkml:definitions>
  <inkml:trace contextRef="#ctx0" brushRef="#br0">98 7000 24575,'13'1'0,"0"1"0,-1 1 0,1 0 0,-1 0 0,0 1 0,0 1 0,12 6 0,1-1 0,156 70 0,27 10 0,-154-70 0,109 26 0,-150-44 0,0 1 0,0 1 0,15 6 0,-64-7 0,20-6 0,0 0 0,0-1 0,1-1 0,-1 0 0,-23-13 0,-73-45 0,58 30 0,-22-17 0,-13-8 0,80 54 0,1 0 0,-1 1 0,-18-4 0,22 6 0,-1 0 0,1-1 0,0 1 0,-1-1 0,1 0 0,0 0 0,0-1 0,0 1 0,1-1 0,-1 0 0,1-1 0,-1 1 0,1-1 0,-6-7 0,-9-17 0,1 0 0,2-2 0,-23-57 0,34 76 0,0-2 0,-3-2 0,1-1 0,1 1 0,0-1 0,2-1 0,-1 1 0,2-1 0,0 1 0,0-27 0,3 41 0,0 0 0,1 0 0,-1 0 0,1 0 0,-1 0 0,1 0 0,0 0 0,0 0 0,0 0 0,0 0 0,0 0 0,1 1 0,-1-1 0,0 0 0,1 1 0,-1-1 0,1 1 0,0-1 0,-1 1 0,1 0 0,0 0 0,0 0 0,0 0 0,0 0 0,0 0 0,0 1 0,0-1 0,0 0 0,4 1 0,6-3 0,1 2 0,0 0 0,24 2 0,-19-1 0,17 1 0,0 2 0,0 1 0,-1 1 0,0 2 0,0 2 0,0 1 0,-1 1 0,-1 2 0,0 2 0,-1 0 0,57 39 0,-86-52 0,0-1 0,-1 0 0,1 0 0,0 1 0,-1-1 0,1 1 0,-1-1 0,0 1 0,1 0 0,-1-1 0,0 1 0,0 0 0,0 0 0,0 0 0,0 0 0,0 0 0,-1 0 0,1 4 0,-1-4 0,0-1 0,0 1 0,-1 0 0,1 0 0,0-1 0,-1 1 0,0 0 0,1-1 0,-1 1 0,0-1 0,0 1 0,0-1 0,0 1 0,0-1 0,0 1 0,-1-1 0,-1 2 0,-7 4 0,0 0 0,0-1 0,-1 0 0,1-1 0,-14 5 0,-41 13 0,0-4 0,-1-2 0,-1-3 0,-96 7 0,109-17 0,39-4 0,0 0 0,0 2 0,-1-1 0,2 2 0,-1 0 0,0 1 0,1 0 0,-22 11 0,33-14 0,0 1 0,1 0 0,0 1 0,-1-1 0,1 0 0,0 1 0,0-1 0,0 1 0,1-1 0,-1 1 0,0 0 0,1 0 0,0 0 0,0 0 0,0 0 0,0 0 0,0 0 0,1 0 0,-1 4 0,0 9 0,0 0 0,2 27 0,1-19 0,2 33 0,2-1 0,3 0 0,3-1 0,21 65 0,-12-64 0,-14-41 0,-1 0 0,-1 0 0,-1 0 0,6 30 0,-10-41 0,0 0 0,1 0 0,-1 0 0,1 0 0,0 0 0,0 0 0,1 0 0,-1 0 0,1-1 0,0 1 0,4 6 0,-4-8 0,0 0 0,0 0 0,1-1 0,-1 1 0,1 0 0,-1-1 0,1 0 0,0 0 0,0 1 0,0-1 0,-1-1 0,1 1 0,0 0 0,0-1 0,0 0 0,0 1 0,3-1 0,100 4 0,80 6 0,-181-9 0,467 28 0,-434-28 0,-21 0 0,1-1 0,-1 0 0,0-1 0,25-5 0,-38 5 0,-1 0 0,1 0 0,0 0 0,0-1 0,-1 1 0,1-1 0,-1 0 0,1 0 0,-1 0 0,0-1 0,0 1 0,0-1 0,0 0 0,0 0 0,-1 0 0,1 0 0,-1 0 0,0 0 0,0-1 0,0 1 0,0-1 0,-1 0 0,1 1 0,0-6 0,4-24 0,-2 0 0,-1 0 0,-2 0 0,-5-55 0,1 13 0,4-76 0,-4-91 0,1 225 0,-1-1 0,-1 0 0,-10-30 0,9 34 0,0-1 0,2 0 0,-1 0 0,2 0 0,-2-23 0,4 36 0,1 0 0,-1 0 0,0 0 0,1 0 0,-1 1 0,1-1 0,0 0 0,-1 0 0,1 1 0,0-1 0,0 0 0,0 1 0,0-1 0,1 1 0,-1-1 0,0 1 0,1-1 0,-1 1 0,1 0 0,-1 0 0,1 0 0,-1 0 0,1 0 0,0 0 0,0 0 0,-1 1 0,1-1 0,0 1 0,3-2 0,7 0 0,-1 0 0,1 1 0,20 0 0,-20 1 0,-2 0 0,60-2 0,82 9 0,-129-5 0,0 2 0,-1 1 0,1 0 0,-1 2 0,0 1 0,-1 0 0,33 19 0,-37-18 0,-9-4 0,1-1 0,-1 2 0,13 9 0,-21-15 0,0 1 0,0-1 0,0 0 0,1 0 0,-1 0 0,0 0 0,0 0 0,0 0 0,0 0 0,0 1 0,1-1 0,-1 0 0,0 0 0,0 0 0,0 0 0,0 1 0,0-1 0,0 0 0,0 0 0,1 0 0,-1 0 0,0 1 0,0-1 0,0 0 0,0 0 0,0 0 0,0 1 0,0-1 0,0 0 0,0 0 0,0 0 0,0 1 0,0-1 0,0 0 0,0 0 0,0 0 0,-1 1 0,1-1 0,0 0 0,0 0 0,0 0 0,0 1 0,0-1 0,-1 0 0,-10 3 0,-16-5 0,3-5 0,14 4 0,0 1 0,0 0 0,-1 0 0,-13 0 0,22 2 0,-1 0 0,1 0 0,-1 1 0,0-1 0,1 0 0,-1 1 0,1 0 0,-1 0 0,1 0 0,-1 0 0,1 0 0,0 0 0,-1 1 0,1-1 0,0 1 0,0-1 0,0 1 0,0 0 0,0 0 0,1 0 0,-1 0 0,-1 2 0,-6 14 0,1-1 0,1 1 0,0 1 0,1-1 0,1 1 0,-4 34 0,3-19 0,-148 1002 0,151-1006 0,0-1 0,0-1 0,-2 0 0,-10 31 0,15-58 0,0 1 0,0-1 0,-1 0 0,1 0 0,-1 1 0,1-1 0,-1 0 0,1 0 0,-1 0 0,0 0 0,1 0 0,-1 0 0,0 0 0,0 0 0,0 0 0,0 0 0,0 0 0,0 0 0,0-1 0,0 1 0,0 0 0,0-1 0,0 1 0,-1-1 0,-1 1 0,2-1 0,0-1 0,0 0 0,0 1 0,0-1 0,0 0 0,0 1 0,0-1 0,0 0 0,0 0 0,0 0 0,0 0 0,1 0 0,-1 0 0,0 0 0,1 0 0,-1-1 0,1 1 0,-1 0 0,1 0 0,0 0 0,-1-1 0,1 1 0,0 0 0,0 0 0,0-1 0,0 1 0,0-1 0,-1-70 0,1 57 0,1 0 0,-2 0 0,0 0 0,-4-21 0,5 34 0,0 1 0,-1 0 0,1 0 0,0-1 0,0 1 0,-1 0 0,1-1 0,-1 1 0,1 0 0,-1 0 0,1 0 0,-1-1 0,0 1 0,0 0 0,0 0 0,1 0 0,-1 0 0,0 0 0,0 1 0,0-1 0,-1 0 0,1 0 0,0 1 0,0-1 0,0 0 0,0 1 0,-1-1 0,1 1 0,0 0 0,0-1 0,-1 1 0,1 0 0,0 0 0,-1 0 0,1 0 0,0 0 0,-1 0 0,1 0 0,0 0 0,-1 0 0,1 1 0,0-1 0,0 1 0,-1-1 0,1 1 0,0-1 0,0 1 0,0 0 0,-2 1 0,-4 3 0,0 0 0,0 0 0,1 0 0,0 1 0,0 0 0,-8 12 0,-11 16 0,-36 67 0,55-87 0,-1 0 0,2 1 0,0 0 0,1 0 0,0 0 0,1 0 0,1 1 0,-1 18 0,3-23 0,3 130 0,-3-139 0,0 0 0,1 1 0,-1-1 0,1 0 0,0 0 0,0 0 0,-1 0 0,2 0 0,-1 0 0,0 0 0,0 0 0,0-1 0,1 1 0,-1 0 0,1-1 0,-1 1 0,1-1 0,0 1 0,0-1 0,0 0 0,0 0 0,-1 0 0,1 0 0,1 0 0,-1 0 0,0-1 0,2 2 0,8 0 0,-1 0 0,1 0 0,-1-1 0,14-1 0,3 2 0,551 12 0,-455-14 0,-118 0 0,1 0 0,-1 0 0,0-1 0,1 0 0,-1 0 0,0 0 0,0-1 0,0 0 0,6-3 0,-11 4 0,0 1 0,0-1 0,1 0 0,-1 0 0,0 0 0,0 0 0,0 0 0,-1 0 0,1 0 0,0 0 0,0 0 0,0 0 0,-1 0 0,1-1 0,-1 1 0,1 0 0,-1-1 0,1-1 0,-1 1 0,0-1 0,0 0 0,0 1 0,0-1 0,-1 1 0,1-1 0,-1 1 0,1-1 0,-1 1 0,0 0 0,0-1 0,0 1 0,-3-4 0,-4-5 0,0 0 0,-1 0 0,-1 1 0,0 0 0,0 1 0,0 0 0,-2 1 0,1 0 0,-1 1 0,0 0 0,0 0 0,-1 1 0,0 1 0,0 0 0,-26-5 0,37 10 0,-1 0 0,0 0 0,1 0 0,-1 1 0,0-1 0,1 1 0,-1-1 0,1 1 0,-1 0 0,1 0 0,0 0 0,-1 1 0,1-1 0,0 0 0,-1 1 0,1 0 0,0-1 0,0 1 0,1 0 0,-1 0 0,0 0 0,1 0 0,-1 0 0,1 0 0,-1 1 0,1-1 0,0 1 0,-1 2 0,-4 9 0,1 1 0,0 0 0,-3 26 0,3-21 0,4-13 0,-36 170 0,32-141 0,1 0 0,1 0 0,3 37 0,0-71 0,0-1 0,0 1 0,1 0 0,-1 0 0,0 0 0,1 0 0,-1 0 0,1 0 0,-1-1 0,1 1 0,0 0 0,0-1 0,0 1 0,0 0 0,0-1 0,0 1 0,0-1 0,1 1 0,-1-1 0,0 0 0,1 0 0,-1 1 0,3 0 0,-1-1 0,0 0 0,0 0 0,0 0 0,0-1 0,0 0 0,0 1 0,0-1 0,1 0 0,-1 0 0,0-1 0,0 1 0,0-1 0,3 0 0,8-3 0,-1-1 0,0 0 0,0-1 0,0-1 0,14-9 0,11-11 0,-1-3 0,-1-1 0,-1-1 0,53-66 0,-83 92 0,1 1 0,-1-1 0,1 1 0,0 0 0,1 1 0,-1-1 0,1 1 0,0 0 0,0 1 0,0 0 0,0 0 0,1 1 0,-1-1 0,10 0 0,8 0 0,0 1 0,0 1 0,28 2 0,-13 0 0,-19 1 0,0 0 0,0 2 0,0 0 0,-1 1 0,0 1 0,0 1 0,0 1 0,-1 1 0,34 20 0,10 13 0,79 67 0,-114-86 0,44 41 0,-45-39 0,52 39 0,-78-63 0,0 0 0,0-1 0,0 1 0,1 0 0,-1-1 0,0 1 0,1-1 0,-1 1 0,0-1 0,1 0 0,-1 1 0,1-1 0,-1 0 0,1 0 0,-1 0 0,0 0 0,1 0 0,-1-1 0,1 1 0,-1 0 0,0-1 0,1 1 0,-1 0 0,0-1 0,1 0 0,-1 1 0,0-1 0,0 0 0,0 0 0,1 0 0,-1 0 0,0 1 0,0-2 0,0 1 0,0 0 0,1-2 0,4-6 0,-1 0 0,0 0 0,0 0 0,4-13 0,1-2 0,-1 10 0,0 0 0,1 0 0,0 1 0,1 0 0,1 1 0,0 0 0,0 1 0,1 0 0,1 1 0,0 1 0,21-11 0,-23 15 0,-1 1 0,1 0 0,0 1 0,0 0 0,0 1 0,0 0 0,17 0 0,-6 2 0,0 1 0,-1 0 0,25 6 0,-30-3 0,-1 0 0,0 2 0,-1 0 0,1 1 0,24 14 0,71 54 0,-54-34 0,41 26 0,-233-344 0,24-9 0,89 224 0,-94-277 0,87 215 0,29 124 0,0 0 0,1 0 0,-1 0 0,0 0 0,0 1 0,0-1 0,1 0 0,-1 0 0,0 0 0,0 0 0,0 0 0,1 0 0,-1 0 0,0 0 0,0 0 0,1 0 0,-1 0 0,0 0 0,0 0 0,0 0 0,1 0 0,-1-1 0,0 1 0,0 0 0,0 0 0,1 0 0,-1 0 0,0 0 0,0 0 0,0 0 0,1-1 0,-1 1 0,0 0 0,0 0 0,0 0 0,0-1 0,0 1 0,0 0 0,1 0 0,-1 0 0,0-1 0,0 1 0,0 0 0,0 0 0,0 0 0,0-1 0,0 1 0,0 0 0,0 0 0,0 0 0,0-1 0,0 1 0,0 0 0,0 0 0,0-1 0,0 1 0,0 0 0,0 0 0,0 0 0,-1-1 0,1 1 0,0 0 0,0 0 0,16 14 0,45 54 0,71 106 0,7 8 0,-109-146 0,2-2 0,49 41 0,-70-69 0,-10-14 0,-11-16 0,-24-35 0,-2 2 0,-53-64 0,88 120 0,1 0 0,0 0 0,-1 0 0,0 1 0,1-1 0,-1 0 0,1 1 0,-1-1 0,0 0 0,1 1 0,-1-1 0,0 1 0,0-1 0,1 1 0,-1-1 0,0 1 0,0-1 0,0 1 0,-1 0 0,-1 13 0,3-11 0,0 0 0,0 0 0,0 0 0,0 0 0,0 0 0,-1 0 0,1 0 0,-1 0 0,1 0 0,-1 0 0,0-1 0,0 1 0,0 0 0,0 0 0,0-1 0,-2 3 0,-1-1 0,0-1 0,-1 1 0,1-1 0,-1 0 0,0 0 0,1 0 0,-1-1 0,0 0 0,0 0 0,-6 1 0,-57 1 0,48-3 0,-51 1 0,0-3 0,0-3 0,1-4 0,-103-25 0,127 18 0,1-2 0,0-2 0,1-2 0,-45-31 0,-24-12 0,54 29 0,1-2 0,-80-72 0,97 76 0,-23-21 0,32 27 0,0 1 0,-40-25 0,-417-216 0,301 191 0,70 31 0,116 45 0,-8-3 0,-1 0 0,1 0 0,0 1 0,-1 0 0,-14-2 0,25 5 0,-1 0 0,1 0 0,-1 0 0,1 0 0,0 0 0,-1 0 0,1 0 0,-1 0 0,1 0 0,0 0 0,-1 0 0,1 0 0,-1 1 0,1-1 0,0 0 0,-1 0 0,1 0 0,0 1 0,-1-1 0,1 0 0,0 0 0,-1 1 0,1-1 0,0 0 0,-1 0 0,1 1 0,0-1 0,0 0 0,0 1 0,-1-1 0,1 0 0,0 1 0,0 0 0,3 15 0,20 18 0,-22-32 0,259 294 0,-174-204 0,523 591 0,-176-192 0,-11-4 0,-410-466 0,-14-16 0,-14-8 0,-3-6 0,0 0 0,1-1 0,0-1 0,-27-22 0,25 18 0,-378-310-677,16-27-161,-781-820 732,1148 1156 106,-82-96 0,96 112 18,0-1 0,1 1-1,-1-1 1,1 1 0,-1-1 0,1 1 0,-1-1 0,1 0-1,-1 1 1,1-1 0,-1 1 0,1-1 0,0 0 0,-1 0-1,1 1 1,0-1 0,0 0 0,0 0 0,-1 1 0,1-1-1,0 0 1,0 0 0,0 1 0,0-1 0,0 0 0,1 0-1,-1 0 1,0 1 0,0-1 0,0 0 0,1 0 0,-1 1-1,0-1 1,1 0 0,-1 1 0,1-1 0,0 0 0,1-1 65,1 1 1,0 0 0,0 0-1,0 0 1,0 1 0,0-1 0,0 1-1,0-1 1,5 1 0,28 0-58,1 1 1,0 2 0,-1 1-1,36 9 1,146 50-54,258 135-379,-18 42 0,255 214 1083,-876-585-542,158 127-135,0 0 0,0 1 0,0-1 0,0 1 0,-10-5 0,14 8 0,0 0 0,0-1 0,0 1 0,0 0 0,0 0 0,0 0 0,0-1 0,0 1 0,-1 0 0,1 0 0,0 1 0,0-1 0,0 0 0,0 0 0,0 0 0,0 1 0,0-1 0,0 0 0,0 1 0,0-1 0,1 1 0,-1-1 0,0 1 0,0 0 0,0-1 0,0 1 0,1 0 0,-1 0 0,0-1 0,1 1 0,-1 0 0,0 0 0,1 0 0,-1 0 0,1 0 0,0 0 0,-1 0 0,1 0 0,0 0 0,-1 0 0,1 1 0,-4 17 0,1 1 0,1-1 0,0 1 0,2 0 0,0-1 0,4 25 0,0 44 0,-4-85 0,0 0 0,-1-1 0,1 1 0,0-1 0,-1 1 0,1-1 0,-1 1 0,0-1 0,0 0 0,0 1 0,0-1 0,0 0 0,0 1 0,-1-1 0,1 0 0,-1 0 0,0 0 0,1 0 0,-5 2 0,3-2 0,0 0 0,0-1 0,0 0 0,0 1 0,0-1 0,0 0 0,-1-1 0,1 1 0,0-1 0,-1 1 0,1-1 0,0 0 0,-5-1 0,-6 0 0,0-2 0,0 0 0,1-1 0,-1 0 0,-25-12 0,-41-27 0,71 37 0,1 1 0,0-1 0,1 0 0,0-1 0,0 0 0,0 0 0,-6-9 0,12 15 0,1 1 0,-1 0 0,1-1 0,0 1 0,-1-1 0,1 1 0,0-1 0,0 1 0,-1-1 0,1 1 0,0-1 0,0 1 0,0-1 0,0 1 0,0-1 0,0 1 0,0-1 0,0 1 0,0-1 0,0 1 0,0-1 0,0 1 0,0-1 0,0 0 0,0 1 0,0-1 0,0 1 0,1-1 0,-1 1 0,0-1 0,0 1 0,1 0 0,-1-1 0,0 1 0,1-1 0,-1 1 0,0 0 0,1-1 0,-1 1 0,1 0 0,-1-1 0,1 1 0,-1 0 0,1-1 0,-1 1 0,1 0 0,-1 0 0,1 0 0,-1 0 0,1-1 0,-1 1 0,1 0 0,-1 0 0,1 0 0,-1 0 0,1 0 0,-1 0 0,1 0 0,0 1 0,38 2 0,31 17 0,-2 3 0,0 3 0,68 38 0,-82-39 0,122 67 0,-56-27 0,-120-64 0,1-1 0,0 1 0,0-1 0,-1 1 0,1-1 0,0 0 0,0 1 0,0-1 0,0 0 0,-1 1 0,1-1 0,0 0 0,0 0 0,0 0 0,0 0 0,0 0 0,0 0 0,0 0 0,0 0 0,-1 0 0,1-1 0,0 1 0,0 0 0,1-1 0,-2 1 0,1-1 0,-1 0 0,0 0 0,1 0 0,-1 1 0,0-1 0,1 0 0,-1 0 0,0 0 0,0 1 0,0-1 0,0 0 0,0 0 0,0 0 0,0 0 0,0 0 0,0 1 0,0-1 0,-1-2 0,-16-43 0,17 45 0,-13-23 0,-28-42 0,15 28 0,25 37 0,1 0 0,-1 1 0,1-1 0,-1 0 0,1 1 0,-1-1 0,1 0 0,0 0 0,-1 1 0,1-1 0,0 0 0,0 0 0,-1 0 0,1 1 0,0-1 0,0 0 0,0 0 0,0 0 0,0-1 0,11 2 0,20 16 0,7 15 0,11 7 0,-76-56 0,0-1 0,2 0 0,-32-33 0,21 19 0,-238-217 0,13-11 0,-236-304 0,475 536 0,-58-77 0,69 90 0,1 0 0,1-2 0,0 1 0,-10-30 0,15 30 0,1 0 0,-3-31 0,-3-21 0,-20-92 0,-9-164 0,33 229 0,4 53 0,-11-74 0,-13-30 0,15 107 0,2 0 0,-5-78 0,11-556 0,4 316 0,-5 308 0,-2 1 0,-15-70 0,6 44 0,-39-258 0,-17-586 0,74 304 0,-5-665 0,-1 1239 0,-14-79 0,3 38 0,-21-208 0,5-450 0,33 717 0,-4 23 0,1-1 0,-1 1 0,0-1 0,0 1 0,1-1 0,-1 1 0,0-1 0,1 1 0,-1 0 0,0-1 0,1 1 0,-1 0 0,1-1 0,-1 1 0,1 0 0,-1 0 0,1-1 0,-1 1 0,1 0 0,-1 0 0,1 0 0,-1 0 0,2-1 0,1 2 0,0 0 0,0 0 0,0 0 0,0 0 0,0 0 0,0 0 0,0 1 0,0 0 0,0 0 0,-1-1 0,4 4 0,297 244 0,-176-140 0,-14-10 0,127 144 0,0 36 0,-238-277 0,0 0 0,1 0 0,-1-1 0,0 1 0,1 0 0,0-1 0,-1 0 0,1 1 0,0-1 0,0 0 0,0 0 0,0-1 0,-1 1 0,1 0 0,0-1 0,0 0 0,0 0 0,0 0 0,0 0 0,0 0 0,0-1 0,0 1 0,0-1 0,0 0 0,0 0 0,0 0 0,5-3 0,7-3 0,0-2 0,0 0 0,24-19 0,-21 14 0,29-20 0,83-43 0,-102 63 0,1 2 0,0 1 0,1 0 0,49-9 0,48-2 0,-124 22 0,0-1 0,-1 1 0,1-1 0,0 0 0,-1 0 0,1 0 0,-1 0 0,1 0 0,-1 0 0,0-1 0,1 0 0,-1 1 0,0-1 0,0 0 0,0 0 0,2-2 0,0-2 0,0-1 0,0 1 0,-1-1 0,4-9 0,-5 10 0,0 0 0,1 1 0,0-1 0,0 1 0,0 0 0,1 0 0,0 0 0,4-5 0,1 4 0,0-1 0,0 1 0,1 1 0,-1 0 0,1 0 0,20-6 0,-18 7 0,-1 0 0,1-1 0,-1-1 0,0 0 0,15-10 0,-2-5 0,0-2 0,-1 0 0,-2-2 0,0 0 0,22-37 0,-206 386 0,112-214 0,42-91 0,1 0 0,1 0 0,1 0 0,1 1 0,0-1 0,1 1 0,2 1 0,0-1 0,1 0 0,0 1 0,5 29 0,163 913 0,-134-795 0,-18-97 0,-3-17 0,-2-1 0,-2 1 0,1 81 0,1 338 0,27-4 0,-22-321 0,13 289 0,-11 395 0,-13-663 0,-24 230 0,1-107 0,13 254 0,6-477 0,-9 99 0,0-37 0,2 923 95,8-636-1555</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15:23:46.560"/>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15:23:49.418"/>
    </inkml:context>
    <inkml:brush xml:id="br0">
      <inkml:brushProperty name="width" value="0.35" units="cm"/>
      <inkml:brushProperty name="height" value="0.35" units="cm"/>
      <inkml:brushProperty name="color" value="#FFFFFF"/>
    </inkml:brush>
  </inkml:definitions>
  <inkml:trace contextRef="#ctx0" brushRef="#br0">1 0 24575</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15:23:53.297"/>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15:16:53.203"/>
    </inkml:context>
    <inkml:brush xml:id="br0">
      <inkml:brushProperty name="width" value="0.1" units="cm"/>
      <inkml:brushProperty name="height" value="0.1" units="cm"/>
      <inkml:brushProperty name="color" value="#FFFFFF"/>
    </inkml:brush>
  </inkml:definitions>
  <inkml:trace contextRef="#ctx0" brushRef="#br0">340 323 24575,'5'0'0,"0"1"0,0 0 0,0 0 0,-1 0 0,1 1 0,0-1 0,0 1 0,-1 0 0,1 1 0,-1-1 0,0 1 0,0 0 0,6 5 0,7 8 0,26 29 0,-18-18 0,8 4 0,2-2 0,44 28 0,-46-34 0,0 1 0,-2 2 0,33 34 0,-46-41 0,38 28 0,6 7 0,-22-27 0,-34-24 0,-1 0 0,0 0 0,0 0 0,-1 0 0,1 1 0,-1 0 0,1 0 0,-1 0 0,5 7 0,-9-11 0,0 1 0,0-1 0,0 0 0,0 0 0,0 1 0,0-1 0,0 0 0,0 0 0,0 1 0,0-1 0,0 0 0,0 1 0,0-1 0,0 0 0,0 0 0,0 1 0,0-1 0,0 0 0,0 0 0,0 1 0,0-1 0,-1 0 0,1 0 0,0 0 0,0 1 0,0-1 0,0 0 0,-1 0 0,1 0 0,0 1 0,0-1 0,0 0 0,-1 0 0,1 0 0,0 0 0,0 0 0,-1 1 0,1-1 0,0 0 0,0 0 0,-1 0 0,1 0 0,0 0 0,0 0 0,-1 0 0,1 0 0,0 0 0,0 0 0,-1 0 0,1 0 0,0 0 0,-1 0 0,1 0 0,0-1 0,-17 0 0,-2-4 0,0 0 0,0-1 0,1-1 0,0-1 0,1-1 0,-1 0 0,1-1 0,-25-21 0,-237-191 0,206 161 0,7 1 0,43 37 0,-1 1 0,-41-27 0,-156-83 0,219 131 0,-41-32 0,41 32 0,0-1 0,0 1 0,0-1 0,1 0 0,-1 1 0,1-1 0,0 0 0,-1 0 0,1 0 0,0 0 0,0-1 0,0 1 0,0 0 0,1 0 0,-1-1 0,0 1 0,1 0 0,0-1 0,-1-2 0,2 3 0,0 0 0,0 0 0,0 0 0,0 0 0,0 1 0,1-1 0,-1 0 0,0 1 0,1-1 0,-1 1 0,1 0 0,0-1 0,-1 1 0,1 0 0,0 0 0,3-2 0,16-12 0,5-20 0,-24 30 0,1 0 0,0 0 0,0 0 0,0 1 0,1 0 0,0-1 0,0 1 0,0 1 0,0-1 0,1 0 0,-1 1 0,1 0 0,0 0 0,0 1 0,0-1 0,0 1 0,0 0 0,0 0 0,9-1 0,-10 2 0,0 1 0,1-1 0,-1 1 0,0 0 0,0 0 0,0 1 0,1-1 0,-1 1 0,0 0 0,0 0 0,0 0 0,0 1 0,0-1 0,0 1 0,-1 0 0,1 0 0,-1 0 0,1 1 0,-1-1 0,0 1 0,1 0 0,-1 0 0,-1 0 0,4 4 0,3 7 0,0 0 0,-1 1 0,0 1 0,9 29 0,-10-27 0,0 0 0,16 27 0,0-17 0,0-1 0,2 0 0,1-2 0,1-1 0,41 28 0,-23-21 0,83 42 0,-93-56 0,0 2 0,-2 1 0,-1 2 0,0 1 0,33 32 0,-26-16 0,-14-16 0,-2 1 0,0 1 0,24 38 0,-14-13 0,-14-23 0,24 47 0,-38-62 0,0 0 0,-1 1 0,0-1 0,-1 1 0,0-1 0,-1 1 0,1 19 0,2-1 0,1 14 0,-6-43 0,0 0 0,0 0 0,0 0 0,0 0 0,0 0 0,0 0 0,-1 0 0,1 0 0,0 0 0,-1 0 0,0 0 0,0 0 0,1 0 0,-4 3 0,3-4 0,-1 0 0,1-1 0,-1 1 0,1 0 0,-1-1 0,0 0 0,1 1 0,-1-1 0,0 0 0,1 1 0,-1-1 0,0 0 0,0 0 0,1-1 0,-1 1 0,0 0 0,1 0 0,-1-1 0,0 1 0,1-1 0,-1 0 0,1 1 0,-1-1 0,0 0 0,1 0 0,-3-2 0,-39-26 0,36 22 0,0 0 0,1 0 0,0 0 0,1-1 0,0 0 0,0 0 0,0 0 0,1-1 0,1 1 0,-1-1 0,-2-13 0,0 6 0,0 1 0,-10-20 0,10 26 0,0 1 0,0 0 0,-1 0 0,-1 0 0,-14-11 0,-6-6 0,-103-102 0,-178-131 0,308 257 0,-4-3 0,1 1 0,-2-1 0,1 1 0,0-1 0,-1 2 0,1-1 0,-1 0 0,-9-1 0,15 3 0,0 1 0,0 0 0,-1 0 0,1 0 0,0 0 0,0 0 0,0 0 0,-1 0 0,1 0 0,0 0 0,0 0 0,0 0 0,-1 0 0,1 0 0,0 0 0,0 0 0,0 0 0,0 1 0,-1-1 0,1 0 0,0 0 0,0 0 0,0 0 0,0 0 0,0 0 0,-1 0 0,1 0 0,0 1 0,0-1 0,0 0 0,0 0 0,0 0 0,0 0 0,-1 1 0,1-1 0,0 0 0,0 0 0,0 0 0,0 0 0,0 1 0,0-1 0,0 0 0,0 0 0,0 0 0,0 1 0,0-1 0,0 0 0,0 0 0,0 0 0,0 0 0,0 1 0,0-1 0,7 16 0,13 14 0,8 0 0,1 0 0,1-2 0,2-1 0,51 34 0,-66-49 0,136 84 0,-95-62 0,70 54 0,-36-16 0,-12-11 0,-3 3 0,97 104 0,-121-119-1365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15:17:08"/>
    </inkml:context>
    <inkml:brush xml:id="br0">
      <inkml:brushProperty name="width" value="0.1" units="cm"/>
      <inkml:brushProperty name="height" value="0.1" units="cm"/>
      <inkml:brushProperty name="color" value="#FFFFFF"/>
    </inkml:brush>
  </inkml:definitions>
  <inkml:trace contextRef="#ctx0" brushRef="#br0">541 1 24575,'10'1'0,"1"0"0,-1 1 0,1 0 0,-1 1 0,0 0 0,16 7 0,3 2 0,142 54 0,207 114 0,-295-138 0,207 108 0,-270-136 0,-20-14 0,0 0 0,0 1 0,0-1 0,0 0 0,0 0 0,-1 0 0,1 1 0,0-1 0,0 0 0,0 0 0,-1 0 0,1 0 0,0 1 0,0-1 0,0 0 0,-1 0 0,1 0 0,0 0 0,0 0 0,-1 0 0,1 0 0,0 0 0,0 0 0,-1 1 0,1-1 0,0 0 0,0 0 0,-1 0 0,1 0 0,0-1 0,0 1 0,-1 0 0,1 0 0,0 0 0,0 0 0,-1 0 0,1 0 0,0 0 0,0 0 0,-1-1 0,-47-10 0,-88-41 0,1-5 0,-143-86 0,259 133 0,-1 1 0,0 1 0,-20-6 0,-37-16 0,49 17 0,-14-9 0,0 3 0,-75-23 0,116 42 0,0 0 0,0-1 0,0 1 0,1 0 0,-1 0 0,0-1 0,0 1 0,0 0 0,0 0 0,0 0 0,0 0 0,1 0 0,-1 1 0,0-1 0,0 0 0,0 0 0,0 0 0,0 1 0,1-1 0,-1 1 0,-1-1 0,2 1 0,0 0 0,-1-1 0,1 1 0,0-1 0,0 1 0,0-1 0,0 1 0,-1 0 0,1-1 0,0 1 0,0 0 0,0-1 0,0 1 0,0-1 0,1 1 0,-1 0 0,0-1 0,0 1 0,0-1 0,0 1 0,1 0 0,-1 0 0,22 35 0,17 11 0,67 63 0,-47-51 0,47 40 0,7 9 0,37 44 0,-148-150 0,0 0 0,1 0 0,-1 0 0,0 0 0,1 0 0,0 0 0,-1-1 0,1 1 0,0-1 0,0 0 0,0 1 0,-1-2 0,1 1 0,0 0 0,0 0 0,1-1 0,-1 0 0,6 1 0,-11-4 0,0 1 0,0 0 0,0 0 0,0 1 0,0-1 0,-1 0 0,1 1 0,-4-3 0,-293-136 0,71 37 0,224 101 0,-1 0 0,1-1 0,-1 0 0,1 1 0,0-1 0,-4-5 0,8 8 0,0 0 0,0 0 0,0 0 0,0 0 0,-1 0 0,1 0 0,0 0 0,0-1 0,0 1 0,0 0 0,0 0 0,0 0 0,0 0 0,0-1 0,0 1 0,0 0 0,0 0 0,0 0 0,0 0 0,0-1 0,0 1 0,0 0 0,0 0 0,0 0 0,0 0 0,0-1 0,0 1 0,0 0 0,0 0 0,0 0 0,0 0 0,0 0 0,0-1 0,0 1 0,0 0 0,1 0 0,-1 0 0,0 0 0,0 0 0,0 0 0,0-1 0,0 1 0,0 0 0,1 0 0,-1 0 0,0 0 0,0 0 0,0 0 0,0 0 0,0 0 0,1 0 0,-1 0 0,0 0 0,0 0 0,26 0 0,163 36 0,-51-8 0,297 32 0,-180-29 0,-170-21 0,154-1 0,-499-10 0,-81 1 0,272 6 0,63-5 0,0 0 0,0 0 0,0 0 0,0 1 0,1 0 0,-1 0 0,0 1 0,-9 5 0,15-8 0,-1 0 0,1 1 0,-1-1 0,0 1 0,1-1 0,-1 1 0,1-1 0,0 1 0,-1-1 0,1 1 0,-1 0 0,1-1 0,0 1 0,-1 0 0,1-1 0,0 1 0,0 0 0,-1-1 0,1 1 0,0 0 0,0-1 0,0 1 0,0 0 0,0 0 0,0-1 0,0 1 0,0 0 0,0-1 0,1 2 0,0 0 0,0 0 0,0-1 0,0 1 0,0-1 0,0 1 0,0-1 0,1 0 0,-1 1 0,1-1 0,-1 0 0,3 1 0,3 3 0,1-1 0,0 0 0,15 5 0,214 61 0,-223-62 0,-23-3 0,-34-2 0,43-3 0,-686 3 0,365-6 0,305 3 0,11-1 0,0 1 0,1 0 0,-1 0 0,0 0 0,1 0 0,-1 1 0,0 0 0,-8 3 0,13-4 0,0 0 0,0 0 0,-1 0 0,1 1 0,0-1 0,0 0 0,0 0 0,-1 0 0,1 1 0,0-1 0,0 0 0,0 0 0,0 0 0,0 1 0,0-1 0,-1 0 0,1 0 0,0 1 0,0-1 0,0 0 0,0 0 0,0 1 0,0-1 0,0 0 0,0 0 0,0 1 0,0-1 0,0 0 0,0 0 0,0 1 0,0-1 0,0 0 0,1 0 0,-1 1 0,0-1 0,0 0 0,0 0 0,0 1 0,0-1 0,1 0 0,-1 0 0,0 0 0,0 0 0,0 1 0,0-1 0,1 0 0,-1 0 0,0 0 0,0 0 0,1 0 0,-1 1 0,0-1 0,0 0 0,1 0 0,-1 0 0,0 0 0,19 9 0,-18-8 0,44 16 0,1-1 0,66 13 0,99 8 0,-187-34 0,142 20 0,0-7 0,194-8 0,-359-8 0,6 0 0,0 0 0,-1-1 0,1 0 0,11-3 0,-17 4 0,0 0 0,-1 0 0,1 0 0,-1-1 0,1 1 0,-1 0 0,1-1 0,0 1 0,-1 0 0,1-1 0,-1 1 0,0-1 0,1 1 0,-1-1 0,1 1 0,-1-1 0,0 1 0,1-1 0,-1 1 0,0-1 0,1 1 0,-1-1 0,0 0 0,0 0 0,0 0 0,0-1 0,0 1 0,-1 0 0,1 0 0,-1-1 0,1 1 0,-1 0 0,1 0 0,-1 0 0,0 0 0,1 0 0,-1 0 0,0 0 0,0 0 0,0 0 0,0 0 0,-1-1 0,-20-17 0,-1 2 0,-32-20 0,20 14 0,-346-212-512,-491-223 1,829 437 511,9 4 0,0 0 0,-2 3 0,0 1 0,-46-11 0,155 51 853,513 162-668,15-40-200,-470-129 15,19 4 0,-128-16 0,-22-8 0,0 0 0,0 0 0,-1 0 0,1 0 0,0 0 0,0 0 0,-1 1 0,1-1 0,0 0 0,0 0 0,-1 0 0,1 0 0,0 0 0,0 0 0,-1 1 0,1-1 0,0 0 0,0 0 0,0 0 0,0 1 0,-1-1 0,1 0 0,0 0 0,0 1 0,0-1 0,0 0 0,0 0 0,0 1 0,0-1 0,-1 0 0,1 0 0,0 1 0,0-1 0,0 0 0,0 0 0,0 1 0,0-1 0,0 0 0,0 0 0,0 1 0,1-1 0,-1 0 0,0 0 0,0 1 0,0-1 0,0 0 0,0 0 0,0 1 0,0-1 0,1 0 0,-1 0 0,0 0 0,0 1 0,0-1 0,1 0 0,-1 0 0,0 0 0,0 0 0,0 1 0,1-1 0,-21 4 0,-1-1 0,1-1 0,-31 0 0,-10 1 0,-687 111 0,745-113 0,0-1 0,0 1 0,1-1 0,-1 1 0,0 0 0,1 0 0,-1 0 0,0 0 0,1 1 0,-1-1 0,1 1 0,0-1 0,0 1 0,-3 2 0,5-3 0,0-1 0,0 0 0,0 1 0,-1-1 0,1 1 0,0-1 0,0 0 0,0 1 0,0-1 0,0 1 0,0-1 0,0 1 0,0-1 0,0 0 0,0 1 0,0-1 0,0 1 0,0-1 0,0 0 0,1 1 0,-1-1 0,0 1 0,0-1 0,0 0 0,1 1 0,-1-1 0,0 0 0,0 1 0,1-1 0,0 1 0,23 12 0,0-5 0,1-2 0,0-1 0,47 4 0,82-3 0,-111-6 0,501-2 0,-540 2 0,1 0 0,-1 1 0,0-1 0,0 1 0,0 0 0,0 0 0,0 0 0,0 0 0,-1 1 0,1 0 0,6 3 0,-9-4 0,-1-1 0,1 1 0,0 0 0,0-1 0,-1 1 0,1 0 0,0 0 0,-1 0 0,1-1 0,-1 1 0,1 0 0,-1 0 0,1 0 0,-1 0 0,0 0 0,1 0 0,-1 0 0,0 0 0,0 2 0,0-1 0,0 0 0,-1 0 0,1-1 0,-1 1 0,0 0 0,1 0 0,-1-1 0,0 1 0,0 0 0,0-1 0,0 1 0,0-1 0,0 1 0,-3 2 0,-6 4 0,0 1 0,0-1 0,0-1 0,-1 1 0,0-2 0,-13 6 0,-76 29 0,65-28 0,-3 3-24,22-9-423,-1 0 0,-31 8 0,30-11-6379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15:16:58.496"/>
    </inkml:context>
    <inkml:brush xml:id="br0">
      <inkml:brushProperty name="width" value="0.1" units="cm"/>
      <inkml:brushProperty name="height" value="0.1" units="cm"/>
      <inkml:brushProperty name="color" value="#FFFFFF"/>
    </inkml:brush>
  </inkml:definitions>
  <inkml:trace contextRef="#ctx0" brushRef="#br0">89 198 24575,'5'2'0,"-1"-1"0,1 1 0,-1-1 0,0 1 0,0 1 0,0-1 0,0 1 0,0-1 0,6 6 0,9 6 0,47 25 0,-7-7 0,-2 3 0,-1 3 0,63 56 0,46 42 0,-246-209 0,10 6 0,-164-137 0,152 129 0,-105-100 0,171 159 0,15 14 0,10 12 0,39 34 0,68 51 0,-53-45 0,8 9 0,109 118 0,-127-116 0,44 46 0,-83-89 0,-13-18 0,-1 0 0,1 0 0,0 1 0,0-1 0,0 0 0,0 0 0,0 0 0,-1 1 0,1-1 0,0 0 0,0 0 0,0 0 0,-1 0 0,1 0 0,0 0 0,0 1 0,0-1 0,-1 0 0,1 0 0,0 0 0,0 0 0,-1 0 0,1 0 0,0 0 0,0 0 0,0 0 0,-1 0 0,1 0 0,0 0 0,0 0 0,-1 0 0,1 0 0,0 0 0,0 0 0,0-1 0,-1 1 0,1 0 0,0 0 0,0 0 0,0 0 0,-1-1 0,-38-18 0,-63-54 0,-101-94 0,189 151 0,21 17 0,31 21 0,21 22 0,60 58 0,-69-57 0,106 75 0,-140-111 0,-12-7 0,0 0 0,0 0 0,-1 0 0,1 0 0,0 1 0,-1 0 0,0 0 0,0 0 0,1 0 0,-2 0 0,4 4 0,-6-7 0,0 1 0,0-1 0,0 0 0,0 0 0,1 0 0,-1 0 0,0 1 0,0-1 0,0 0 0,0 0 0,0 1 0,0-1 0,0 0 0,0 0 0,0 0 0,0 1 0,0-1 0,0 0 0,0 0 0,0 0 0,0 1 0,0-1 0,0 0 0,0 0 0,0 1 0,0-1 0,0 0 0,0 0 0,0 0 0,0 1 0,-1-1 0,1 0 0,0 0 0,0 0 0,0 0 0,0 1 0,0-1 0,-1 0 0,1 0 0,0 0 0,0 0 0,0 0 0,-1 1 0,-12-2 0,-15-9 0,-13-14 0,0-2 0,-58-48 0,-64-75 0,158 145 0,0-1 0,0-1 0,1 1 0,0-1 0,-4-6 0,7 7 0,9 7 0,10 9 0,-16-10 0,126 88 0,54 34 0,6 9 0,-106-71 0,-50-44 0,-27-15 0,0 0 0,-1 1 0,1-1 0,0 1 0,-1 0 0,1 0 0,-1 1 0,0-1 0,6 7 0,-10-9 0,0-1 0,0 0 0,0 0 0,0 0 0,0 0 0,0 1 0,0-1 0,0 0 0,0 0 0,0 0 0,1 1 0,-1-1 0,0 0 0,0 0 0,0 0 0,-1 0 0,1 1 0,0-1 0,0 0 0,0 0 0,0 0 0,0 1 0,0-1 0,0 0 0,0 0 0,0 0 0,0 0 0,0 1 0,-1-1 0,1 0 0,0 0 0,0 0 0,0 0 0,0 0 0,0 0 0,0 1 0,-1-1 0,1 0 0,0 0 0,0 0 0,-1 0 0,-11 2 0,-13-3 0,2-3 0,0-1 0,0-1 0,1-1 0,-34-15 0,-81-48 0,130 66 0,-8-5 0,7 4 0,13 8 0,73 48 0,50 34 0,-110-72 0,-1 1 0,0 1 0,-1 1 0,22 27 0,-35-33 0,-11-9 0,-16-11 0,-64-43 0,-84-67 0,-72-76 0,158 124 0,-110-119 0,195 190 0,0 0 0,0 0 0,0-1 0,0 1 0,0 0 0,0 0 0,0-1 0,1 1 0,-1-1 0,0 1 0,1 0 0,-1-1 0,0-2 0,7 0 0,10 9 0,5 4 0,0 2 0,25 19 0,-21-14 0,692 491-822,-660-464 808,744 604 14,-771-621-18,-20-18 41,0 0-1,0 0 1,-1 2-1,0-1 1,-1 1-1,12 18 1,-19-27-8,-1-1 1,0 1 0,0-1 0,0 1-1,0-1 1,0 1 0,1-1-1,-1 1 1,0-1 0,0 1 0,0-1-1,0 1 1,0-1 0,-1 1 0,1-1-1,0 1 1,0-1 0,0 1-1,0-1 1,0 0 0,-1 1 0,1-1-1,0 1 1,0-1 0,-1 1 0,1-1-1,0 0 1,-1 1 0,1-1-1,0 0 1,-1 1 0,1-1 0,-1 0-1,1 0 1,-1 1 0,1-1 0,0 0-1,-1 0 1,1 0 0,-1 1-1,1-1 1,-1 0 0,1 0 0,-1 0-1,1 0 1,-1 0 0,0 0 0,-28 2-120,26-2 149,-34 0-45,0-1 0,-37-7 0,59 6 0,1-1 0,0-1 0,1 0 0,-1-1 0,1-1 0,0 0 0,0-1 0,-15-10 0,-165-123 0,106 73 0,-142-106 0,185 143-455,0 1 0,-56-25 0,84 47-6371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15:17:00.623"/>
    </inkml:context>
    <inkml:brush xml:id="br0">
      <inkml:brushProperty name="width" value="0.1" units="cm"/>
      <inkml:brushProperty name="height" value="0.1" units="cm"/>
      <inkml:brushProperty name="color" value="#FFFFFF"/>
    </inkml:brush>
  </inkml:definitions>
  <inkml:trace contextRef="#ctx0" brushRef="#br0">181 167 24575,'6'0'0,"-1"1"0,0 0 0,1 0 0,-1 0 0,0 1 0,0 0 0,0 0 0,0 0 0,0 1 0,7 5 0,47 38 0,-41-30 0,87 79 0,15 13 0,-77-74 0,66 46 0,-5-6 0,-67-47 0,68 38 0,-99-57 0,-13-7 0,-18-7 0,-21-13 0,1-1 0,1-3 0,1-1 0,-67-50 0,-6-22 0,-97-102 0,71 61 0,93 94-45,17 17-615,-46-52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5T15:17:21.941"/>
    </inkml:context>
    <inkml:brush xml:id="br0">
      <inkml:brushProperty name="width" value="0.1" units="cm"/>
      <inkml:brushProperty name="height" value="0.1" units="cm"/>
      <inkml:brushProperty name="color" value="#FFFFFF"/>
    </inkml:brush>
  </inkml:definitions>
  <inkml:trace contextRef="#ctx0" brushRef="#br0">3 399 24575,'0'-4'0,"1"-1"0,0 1 0,0-1 0,1 1 0,-1-1 0,1 1 0,0 0 0,0 0 0,0 0 0,1 0 0,2-4 0,34-38 0,-30 37 0,0 0 0,0 1 0,1 0 0,0 1 0,0 0 0,0 0 0,1 1 0,1 1 0,16-7 0,-10 7 0,0 0 0,0 1 0,1 1 0,-1 1 0,33 0 0,-33 3 0,26-1 0,1-1 0,70-11 0,-18 1 0,-65 8 0,46-8 0,84-14 0,-79 15 0,-50 7 0,34-8 0,95-15 0,-105 19 0,0 2 0,0 3 0,59 5 0,-7-1 0,604-2 0,-689 1 0,0 2 0,32 6 0,-30-4 0,43 3 0,107-10 0,67 4 0,-230 0 0,0 0 0,-1 1 0,1 1 0,-1 0 0,20 9 0,59 37 0,-56-30 0,113 79 0,-140-95 0,-4-1 0,1-1 0,0 1 0,-1 0 0,0 0 0,0 0 0,0 1 0,0 0 0,5 6 0,-9-10 0,0 0 0,1 0 0,-1 0 0,0 1 0,0-1 0,0 0 0,0 0 0,0 0 0,0 1 0,0-1 0,0 0 0,0 0 0,0 0 0,0 1 0,0-1 0,0 0 0,0 0 0,0 0 0,0 1 0,0-1 0,0 0 0,0 0 0,0 0 0,0 1 0,-1-1 0,1 0 0,0 0 0,0 0 0,0 0 0,0 1 0,0-1 0,0 0 0,-1 0 0,1 0 0,0 0 0,0 0 0,0 0 0,0 1 0,-1-1 0,1 0 0,0 0 0,-14 2 0,-12-4 0,-65-24 0,48 12 0,-1 2 0,-63-8 0,-24-4 0,93 16 0,1 0 0,-75-3 0,92 10 0,1-1 0,-30-6 0,28 3 0,-41-2 0,-489 5 0,268 4 0,251-3 0,-53-10 0,50 5 0,-38-1 0,-247 7 0,150 1 0,130 2 0,0 1 0,1 2 0,-64 18 0,71-16 0,-104 40 0,-70 3 0,14 2 0,107-23 0,49-16 0,-71 17 0,105-31 0,0 0 0,0 1 0,0 0 0,0-1 0,0 1 0,0 0 0,0 0 0,1 0 0,-1 0 0,0 0 0,-2 2 0,4-3 0,0 0 0,0 1 0,0-1 0,0 0 0,0 0 0,0 0 0,0 0 0,-1 0 0,1 0 0,0 0 0,0 0 0,0 0 0,0 0 0,0 0 0,0 0 0,0 1 0,0-1 0,0 0 0,0 0 0,0 0 0,0 0 0,0 0 0,0 0 0,0 0 0,0 0 0,0 0 0,0 0 0,0 1 0,1-1 0,-1 0 0,0 0 0,0 0 0,0 0 0,0 0 0,0 0 0,0 0 0,0 0 0,0 0 0,0 0 0,0 0 0,0 0 0,0 0 0,0 0 0,0 0 0,0 1 0,1-1 0,-1 0 0,0 0 0,0 0 0,0 0 0,0 0 0,0 0 0,0 0 0,0 0 0,0 0 0,0 0 0,0 0 0,1 0 0,-1 0 0,0 0 0,0 0 0,0 0 0,0 0 0,0-1 0,16-3 0,30-14 0,56-34 0,-30 14 0,-18 11 0,282-122 0,-313 142 0,0 2 0,1 1 0,-1 1 0,1 0 0,30 2 0,-2-1 0,34-9 0,-56 6 0,36-1 0,310 5 0,-180 2 0,-181-2 0,0 0 0,-1-1 0,0-1 0,1 0 0,24-9 0,70-36 0,-37 15 0,-57 28 0,1 0 0,-1 1 0,1 0 0,0 2 0,26-2 0,85 5 0,-50 2 0,4-5 0,84 4 0,-134 3 0,0 1 0,40 14 0,-37-11 0,124 46 0,-102-34 0,-27-8 0,1 2 0,-2 0 0,41 30 0,-36-23 0,65 33 0,-64-40 0,1-1 0,1-2 0,54 11 0,-68-18 0,1 2 0,-1 1 0,22 10 0,41 15 0,-50-20 0,-26-8 0,-25-6 0,-4-5 0,0-1 0,0-1 0,0 0 0,1-2 0,0 0 0,-23-17 0,-48-25 0,53 36 0,-1 1 0,-1 2 0,0 1 0,-1 2 0,-64-7 0,-65 6 0,28-3 0,68 8 0,-88-18 0,68 6 0,-51-14 0,117 25 0,0 2 0,0 1 0,-41-2 0,-85 7 0,53 2 0,76-3 0,1 1 0,0 1 0,-41 9 0,44-7 0,-38 3 0,349-10 0,-148 5 0,-112 0 0,-1 1 0,1 1 0,43 13 0,9 2 0,-10-2 0,-1 3 0,86 37 0,59 17 0,-114-39 0,-77-25 0,0-1 0,0-1 0,0-1 0,1-1 0,1-2 0,30 2 0,-30-4 0,46 7 0,-44-4 0,38 2 0,-35-6 0,127-3 0,-135-5 0,-21 0 0,-13-2 0,-31-12 0,-2 1 0,0 2 0,-63-17 0,50 20 0,-1 2 0,0 2 0,0 3 0,-1 3 0,-74 1 0,8 6 0,163 9 0,-1 1 0,52 23 0,32 11 0,-104-40 0,0-2 0,1 0 0,-1-1 0,36 1 0,-24-2 0,49 7 0,-48-4 0,44 2 0,131-8 0,-236-1 0,0-1 0,0-2 0,-38-10 0,30 6 0,-52-5 0,43 12 0,32 2 0,-1 0 0,0-1 0,-17-4 0,24 2 0,9 0 0,17-3 0,27 0 0,-18 4 0,1 1 0,-1 1 0,0 1 0,1 2 0,48 11 0,-73-13-54,0 0-1,0 0 0,0 0 1,-1 1-1,1-1 1,0 1-1,-1 0 0,1-1 1,-1 1-1,0 0 1,0 1-1,1-1 0,-1 0 1,-1 1-1,1-1 0,0 1 1,-1-1-1,1 1 1,-1 0-1,0 0 0,0 0 1,0-1-1,0 1 1,1 5-1,0 11-6771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2"/>
                </a:solidFill>
              </a:defRPr>
            </a:lvl1pPr>
          </a:lstStyle>
          <a:p>
            <a:endParaRP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2"/>
                </a:solidFill>
              </a:defRPr>
            </a:lvl1pPr>
          </a:lstStyle>
          <a:p>
            <a:fld id="{F95CF31C-F757-429C-A789-86504F04C3BE}" type="datetimeFigureOut">
              <a:rPr lang="en-US"/>
              <a:pPr/>
              <a:t>9/13/2023</a:t>
            </a:fld>
            <a:endParaRPr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2"/>
                </a:solidFill>
              </a:defRPr>
            </a:lvl1pPr>
          </a:lstStyle>
          <a:p>
            <a:endParaRP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2"/>
                </a:solidFill>
              </a:defRPr>
            </a:lvl1pPr>
          </a:lstStyle>
          <a:p>
            <a:fld id="{B8796F01-7154-41E0-B48B-A6921757531A}" type="slidenum">
              <a:rPr/>
              <a:pPr/>
              <a:t>‹#›</a:t>
            </a:fld>
            <a:endParaRPr dirty="0"/>
          </a:p>
        </p:txBody>
      </p:sp>
    </p:spTree>
    <p:extLst>
      <p:ext uri="{BB962C8B-B14F-4D97-AF65-F5344CB8AC3E}">
        <p14:creationId xmlns:p14="http://schemas.microsoft.com/office/powerpoint/2010/main" val="44077566"/>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2"/>
        </a:solidFill>
        <a:latin typeface="+mn-lt"/>
        <a:ea typeface="+mn-ea"/>
        <a:cs typeface="+mn-cs"/>
      </a:defRPr>
    </a:lvl1pPr>
    <a:lvl2pPr marL="609493" algn="l" defTabSz="1218987" rtl="0" eaLnBrk="1" latinLnBrk="0" hangingPunct="1">
      <a:defRPr sz="1600" kern="1200">
        <a:solidFill>
          <a:schemeClr val="tx2"/>
        </a:solidFill>
        <a:latin typeface="+mn-lt"/>
        <a:ea typeface="+mn-ea"/>
        <a:cs typeface="+mn-cs"/>
      </a:defRPr>
    </a:lvl2pPr>
    <a:lvl3pPr marL="1218987" algn="l" defTabSz="1218987" rtl="0" eaLnBrk="1" latinLnBrk="0" hangingPunct="1">
      <a:defRPr sz="1600" kern="1200">
        <a:solidFill>
          <a:schemeClr val="tx2"/>
        </a:solidFill>
        <a:latin typeface="+mn-lt"/>
        <a:ea typeface="+mn-ea"/>
        <a:cs typeface="+mn-cs"/>
      </a:defRPr>
    </a:lvl3pPr>
    <a:lvl4pPr marL="1828480" algn="l" defTabSz="1218987" rtl="0" eaLnBrk="1" latinLnBrk="0" hangingPunct="1">
      <a:defRPr sz="1600" kern="1200">
        <a:solidFill>
          <a:schemeClr val="tx2"/>
        </a:solidFill>
        <a:latin typeface="+mn-lt"/>
        <a:ea typeface="+mn-ea"/>
        <a:cs typeface="+mn-cs"/>
      </a:defRPr>
    </a:lvl4pPr>
    <a:lvl5pPr marL="2437973" algn="l" defTabSz="1218987" rtl="0" eaLnBrk="1" latinLnBrk="0" hangingPunct="1">
      <a:defRPr sz="1600" kern="1200">
        <a:solidFill>
          <a:schemeClr val="tx2"/>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96F01-7154-41E0-B48B-A6921757531A}" type="slidenum">
              <a:rPr lang="en-US" smtClean="0"/>
              <a:pPr/>
              <a:t>1</a:t>
            </a:fld>
            <a:endParaRPr lang="en-US" dirty="0"/>
          </a:p>
        </p:txBody>
      </p:sp>
    </p:spTree>
    <p:extLst>
      <p:ext uri="{BB962C8B-B14F-4D97-AF65-F5344CB8AC3E}">
        <p14:creationId xmlns:p14="http://schemas.microsoft.com/office/powerpoint/2010/main" val="200869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796F01-7154-41E0-B48B-A6921757531A}" type="slidenum">
              <a:rPr lang="en-US"/>
              <a:pPr/>
              <a:t>4</a:t>
            </a:fld>
            <a:endParaRPr lang="en-US" dirty="0"/>
          </a:p>
        </p:txBody>
      </p:sp>
    </p:spTree>
    <p:extLst>
      <p:ext uri="{BB962C8B-B14F-4D97-AF65-F5344CB8AC3E}">
        <p14:creationId xmlns:p14="http://schemas.microsoft.com/office/powerpoint/2010/main" val="2562690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796F01-7154-41E0-B48B-A6921757531A}" type="slidenum">
              <a:rPr lang="en-US" smtClean="0"/>
              <a:pPr/>
              <a:t>8</a:t>
            </a:fld>
            <a:endParaRPr lang="en-US" dirty="0"/>
          </a:p>
        </p:txBody>
      </p:sp>
    </p:spTree>
    <p:extLst>
      <p:ext uri="{BB962C8B-B14F-4D97-AF65-F5344CB8AC3E}">
        <p14:creationId xmlns:p14="http://schemas.microsoft.com/office/powerpoint/2010/main" val="2528546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796F01-7154-41E0-B48B-A6921757531A}" type="slidenum">
              <a:rPr lang="en-US" smtClean="0"/>
              <a:pPr/>
              <a:t>9</a:t>
            </a:fld>
            <a:endParaRPr lang="en-US" dirty="0"/>
          </a:p>
        </p:txBody>
      </p:sp>
    </p:spTree>
    <p:extLst>
      <p:ext uri="{BB962C8B-B14F-4D97-AF65-F5344CB8AC3E}">
        <p14:creationId xmlns:p14="http://schemas.microsoft.com/office/powerpoint/2010/main" val="2528546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565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565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6994" y="758952"/>
            <a:ext cx="10055781" cy="3566160"/>
          </a:xfrm>
        </p:spPr>
        <p:txBody>
          <a:bodyPr anchor="b">
            <a:normAutofit/>
          </a:bodyPr>
          <a:lstStyle>
            <a:lvl1pPr algn="l">
              <a:lnSpc>
                <a:spcPct val="85000"/>
              </a:lnSpc>
              <a:defRPr sz="7998"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099764" y="4455621"/>
            <a:ext cx="10055781" cy="1143000"/>
          </a:xfrm>
        </p:spPr>
        <p:txBody>
          <a:bodyPr lIns="91440" rIns="91440">
            <a:normAutofit/>
          </a:bodyPr>
          <a:lstStyle>
            <a:lvl1pPr marL="0" indent="0" algn="l">
              <a:buNone/>
              <a:defRPr sz="2399" cap="all" spc="200" baseline="0">
                <a:solidFill>
                  <a:schemeClr val="tx2"/>
                </a:solidFill>
                <a:latin typeface="+mj-lt"/>
              </a:defRPr>
            </a:lvl1pPr>
            <a:lvl2pPr marL="457063" indent="0" algn="ctr">
              <a:buNone/>
              <a:defRPr sz="2399"/>
            </a:lvl2pPr>
            <a:lvl3pPr marL="914126" indent="0" algn="ctr">
              <a:buNone/>
              <a:defRPr sz="2399"/>
            </a:lvl3pPr>
            <a:lvl4pPr marL="1371189" indent="0" algn="ctr">
              <a:buNone/>
              <a:defRPr sz="1999"/>
            </a:lvl4pPr>
            <a:lvl5pPr marL="1828251" indent="0" algn="ctr">
              <a:buNone/>
              <a:defRPr sz="1999"/>
            </a:lvl5pPr>
            <a:lvl6pPr marL="2285314" indent="0" algn="ctr">
              <a:buNone/>
              <a:defRPr sz="1999"/>
            </a:lvl6pPr>
            <a:lvl7pPr marL="2742377" indent="0" algn="ctr">
              <a:buNone/>
              <a:defRPr sz="1999"/>
            </a:lvl7pPr>
            <a:lvl8pPr marL="3199440" indent="0" algn="ctr">
              <a:buNone/>
              <a:defRPr sz="1999"/>
            </a:lvl8pPr>
            <a:lvl9pPr marL="3656503" indent="0" algn="ctr">
              <a:buNone/>
              <a:defRPr sz="1999"/>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59468AF-EFCF-4AAD-ACF4-3BA83EC4AF4E}" type="datetime1">
              <a:rPr lang="en-US" smtClean="0"/>
              <a:pPr/>
              <a:t>9/13/2023</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EB37DED6-D4C7-42EE-AB49-D2E39E64FDE4}" type="slidenum">
              <a:rPr lang="en-US" smtClean="0"/>
              <a:pPr/>
              <a:t>‹#›</a:t>
            </a:fld>
            <a:endParaRPr lang="en-US" dirty="0"/>
          </a:p>
        </p:txBody>
      </p:sp>
      <p:cxnSp>
        <p:nvCxnSpPr>
          <p:cNvPr id="9" name="Straight Connector 8"/>
          <p:cNvCxnSpPr/>
          <p:nvPr/>
        </p:nvCxnSpPr>
        <p:spPr>
          <a:xfrm>
            <a:off x="1207344" y="4343400"/>
            <a:ext cx="9872948"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088576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9468AF-EFCF-4AAD-ACF4-3BA83EC4AF4E}" type="datetime1">
              <a:rPr lang="en-US" smtClean="0"/>
              <a:pPr/>
              <a:t>9/13/2023</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EB37DED6-D4C7-42EE-AB49-D2E39E64FDE4}" type="slidenum">
              <a:rPr lang="en-US" smtClean="0"/>
              <a:pPr/>
              <a:t>‹#›</a:t>
            </a:fld>
            <a:endParaRPr lang="en-US" dirty="0"/>
          </a:p>
        </p:txBody>
      </p:sp>
    </p:spTree>
    <p:extLst>
      <p:ext uri="{BB962C8B-B14F-4D97-AF65-F5344CB8AC3E}">
        <p14:creationId xmlns:p14="http://schemas.microsoft.com/office/powerpoint/2010/main" val="361368367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565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565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2628" y="412302"/>
            <a:ext cx="2628215"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7982" y="412302"/>
            <a:ext cx="7732286"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9468AF-EFCF-4AAD-ACF4-3BA83EC4AF4E}" type="datetime1">
              <a:rPr lang="en-US" smtClean="0"/>
              <a:pPr/>
              <a:t>9/13/2023</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EB37DED6-D4C7-42EE-AB49-D2E39E64FDE4}" type="slidenum">
              <a:rPr lang="en-US" smtClean="0"/>
              <a:pPr/>
              <a:t>‹#›</a:t>
            </a:fld>
            <a:endParaRPr lang="en-US" dirty="0"/>
          </a:p>
        </p:txBody>
      </p:sp>
    </p:spTree>
    <p:extLst>
      <p:ext uri="{BB962C8B-B14F-4D97-AF65-F5344CB8AC3E}">
        <p14:creationId xmlns:p14="http://schemas.microsoft.com/office/powerpoint/2010/main" val="103514653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1"/>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 xmlns:a16="http://schemas.microsoft.com/office/drawing/2014/main" id="{344AB447-BDFD-4FA4-9A82-52202FFDC88D}"/>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r="22801"/>
          <a:stretch/>
        </p:blipFill>
        <p:spPr>
          <a:xfrm>
            <a:off x="6856412" y="0"/>
            <a:ext cx="5294313" cy="6858000"/>
          </a:xfrm>
          <a:prstGeom prst="rect">
            <a:avLst/>
          </a:prstGeom>
        </p:spPr>
      </p:pic>
      <p:pic>
        <p:nvPicPr>
          <p:cNvPr id="10" name="Graphic 9">
            <a:extLst>
              <a:ext uri="{FF2B5EF4-FFF2-40B4-BE49-F238E27FC236}">
                <a16:creationId xmlns="" xmlns:a16="http://schemas.microsoft.com/office/drawing/2014/main" id="{FADFEC34-EAD1-470C-B1D7-476DAA0BDC7F}"/>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3812" y="0"/>
            <a:ext cx="6858000" cy="6858000"/>
          </a:xfrm>
          <a:prstGeom prst="rect">
            <a:avLst/>
          </a:prstGeom>
        </p:spPr>
      </p:pic>
      <p:pic>
        <p:nvPicPr>
          <p:cNvPr id="11" name="Graphic 10">
            <a:extLst>
              <a:ext uri="{FF2B5EF4-FFF2-40B4-BE49-F238E27FC236}">
                <a16:creationId xmlns="" xmlns:a16="http://schemas.microsoft.com/office/drawing/2014/main" id="{6FF142A7-701F-6940-8E95-0D4830D7641A}"/>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2868483" y="521171"/>
            <a:ext cx="6201033" cy="5815657"/>
          </a:xfrm>
          <a:prstGeom prst="rect">
            <a:avLst/>
          </a:prstGeom>
        </p:spPr>
      </p:pic>
      <p:sp>
        <p:nvSpPr>
          <p:cNvPr id="6" name="Text Placeholder Subtitle 1">
            <a:extLst>
              <a:ext uri="{FF2B5EF4-FFF2-40B4-BE49-F238E27FC236}">
                <a16:creationId xmlns="" xmlns:a16="http://schemas.microsoft.com/office/drawing/2014/main" id="{5A1F9EF5-B88C-405C-9168-EDE6A70749C5}"/>
              </a:ext>
            </a:extLst>
          </p:cNvPr>
          <p:cNvSpPr>
            <a:spLocks noGrp="1"/>
          </p:cNvSpPr>
          <p:nvPr>
            <p:ph type="body" sz="quarter" idx="10"/>
          </p:nvPr>
        </p:nvSpPr>
        <p:spPr>
          <a:xfrm>
            <a:off x="4214813" y="1752600"/>
            <a:ext cx="3757612" cy="609600"/>
          </a:xfrm>
        </p:spPr>
        <p:txBody>
          <a:bodyPr>
            <a:normAutofit/>
          </a:bodyPr>
          <a:lstStyle>
            <a:lvl1pPr marL="0" indent="0" algn="ctr">
              <a:buFontTx/>
              <a:buNone/>
              <a:defRPr sz="2000">
                <a:solidFill>
                  <a:schemeClr val="accent4"/>
                </a:solidFill>
              </a:defRPr>
            </a:lvl1pPr>
          </a:lstStyle>
          <a:p>
            <a:pPr lvl="0"/>
            <a:r>
              <a:rPr lang="en-US"/>
              <a:t>Click to edit Master text styles</a:t>
            </a:r>
          </a:p>
        </p:txBody>
      </p:sp>
      <p:sp>
        <p:nvSpPr>
          <p:cNvPr id="19" name="Text Placeholder Subtitle 2">
            <a:extLst>
              <a:ext uri="{FF2B5EF4-FFF2-40B4-BE49-F238E27FC236}">
                <a16:creationId xmlns="" xmlns:a16="http://schemas.microsoft.com/office/drawing/2014/main" id="{D2282B87-09AC-4246-8C13-92CF93907CBF}"/>
              </a:ext>
            </a:extLst>
          </p:cNvPr>
          <p:cNvSpPr>
            <a:spLocks noGrp="1"/>
          </p:cNvSpPr>
          <p:nvPr>
            <p:ph type="body" sz="quarter" idx="11"/>
          </p:nvPr>
        </p:nvSpPr>
        <p:spPr>
          <a:xfrm>
            <a:off x="4214813" y="4844142"/>
            <a:ext cx="3757612" cy="609600"/>
          </a:xfrm>
        </p:spPr>
        <p:txBody>
          <a:bodyPr>
            <a:normAutofit/>
          </a:bodyPr>
          <a:lstStyle>
            <a:lvl1pPr marL="0" indent="0" algn="ctr">
              <a:buFontTx/>
              <a:buNone/>
              <a:defRPr sz="2000">
                <a:solidFill>
                  <a:schemeClr val="accent4"/>
                </a:solidFill>
              </a:defRPr>
            </a:lvl1pPr>
          </a:lstStyle>
          <a:p>
            <a:pPr lvl="0"/>
            <a:r>
              <a:rPr lang="en-US"/>
              <a:t>Click to edit Master text styles</a:t>
            </a:r>
          </a:p>
        </p:txBody>
      </p:sp>
      <p:sp>
        <p:nvSpPr>
          <p:cNvPr id="2" name="Title 1">
            <a:extLst>
              <a:ext uri="{FF2B5EF4-FFF2-40B4-BE49-F238E27FC236}">
                <a16:creationId xmlns="" xmlns:a16="http://schemas.microsoft.com/office/drawing/2014/main" id="{B14A909A-2E72-4DBE-BD02-0B20CFB25B6B}"/>
              </a:ext>
            </a:extLst>
          </p:cNvPr>
          <p:cNvSpPr>
            <a:spLocks noGrp="1"/>
          </p:cNvSpPr>
          <p:nvPr>
            <p:ph type="title" hasCustomPrompt="1"/>
          </p:nvPr>
        </p:nvSpPr>
        <p:spPr>
          <a:xfrm>
            <a:off x="4214811" y="2361521"/>
            <a:ext cx="3757613" cy="2481941"/>
          </a:xfrm>
        </p:spPr>
        <p:txBody>
          <a:bodyPr vert="horz" lIns="121899" tIns="60949" rIns="121899" bIns="60949" rtlCol="0" anchor="ctr">
            <a:normAutofit/>
          </a:bodyPr>
          <a:lstStyle>
            <a:lvl1pPr algn="ctr">
              <a:defRPr lang="en-US" sz="7200" b="1">
                <a:solidFill>
                  <a:schemeClr val="accent4"/>
                </a:solidFill>
                <a:ea typeface="+mn-ea"/>
                <a:cs typeface="+mn-cs"/>
              </a:defRPr>
            </a:lvl1pPr>
          </a:lstStyle>
          <a:p>
            <a:pPr marL="0" lvl="0" indent="0" algn="ctr">
              <a:lnSpc>
                <a:spcPct val="95000"/>
              </a:lnSpc>
              <a:spcBef>
                <a:spcPts val="1866"/>
              </a:spcBef>
              <a:buClr>
                <a:schemeClr val="accent6">
                  <a:lumMod val="50000"/>
                </a:schemeClr>
              </a:buClr>
              <a:buSzPct val="100000"/>
              <a:buFontTx/>
            </a:pPr>
            <a:r>
              <a:rPr lang="en-US" dirty="0"/>
              <a:t>Add Title</a:t>
            </a:r>
          </a:p>
        </p:txBody>
      </p:sp>
    </p:spTree>
    <p:extLst>
      <p:ext uri="{BB962C8B-B14F-4D97-AF65-F5344CB8AC3E}">
        <p14:creationId xmlns:p14="http://schemas.microsoft.com/office/powerpoint/2010/main" val="2468623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Large Circle Layout_alternat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7357EB46-0628-42CB-95AC-AF38CFD68654}"/>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r="22801"/>
          <a:stretch/>
        </p:blipFill>
        <p:spPr>
          <a:xfrm>
            <a:off x="6882605" y="990"/>
            <a:ext cx="5294313" cy="6858000"/>
          </a:xfrm>
          <a:prstGeom prst="rect">
            <a:avLst/>
          </a:prstGeom>
        </p:spPr>
      </p:pic>
      <p:pic>
        <p:nvPicPr>
          <p:cNvPr id="7" name="Graphic 6">
            <a:extLst>
              <a:ext uri="{FF2B5EF4-FFF2-40B4-BE49-F238E27FC236}">
                <a16:creationId xmlns="" xmlns:a16="http://schemas.microsoft.com/office/drawing/2014/main" id="{D12EB5EE-DDAA-D449-95BC-BCAFCC6E6BB5}"/>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18750" t="25323" r="-17290" b="14356"/>
          <a:stretch/>
        </p:blipFill>
        <p:spPr>
          <a:xfrm>
            <a:off x="0" y="0"/>
            <a:ext cx="12014201" cy="6897338"/>
          </a:xfrm>
          <a:prstGeom prst="rect">
            <a:avLst/>
          </a:prstGeom>
        </p:spPr>
      </p:pic>
      <p:sp>
        <p:nvSpPr>
          <p:cNvPr id="2" name="Title 1"/>
          <p:cNvSpPr>
            <a:spLocks noGrp="1"/>
          </p:cNvSpPr>
          <p:nvPr>
            <p:ph type="title"/>
          </p:nvPr>
        </p:nvSpPr>
        <p:spPr>
          <a:xfrm>
            <a:off x="720725" y="685800"/>
            <a:ext cx="5562600" cy="1143000"/>
          </a:xfrm>
        </p:spPr>
        <p:txBody>
          <a:bodyPr anchor="t">
            <a:normAutofit/>
          </a:bodyPr>
          <a:lstStyle>
            <a:lvl1pPr>
              <a:defRPr sz="4000" b="1">
                <a:solidFill>
                  <a:schemeClr val="accent1"/>
                </a:solidFill>
              </a:defRPr>
            </a:lvl1pPr>
          </a:lstStyle>
          <a:p>
            <a:r>
              <a:rPr lang="en-US"/>
              <a:t>Click to edit Master title style</a:t>
            </a:r>
            <a:endParaRPr dirty="0"/>
          </a:p>
        </p:txBody>
      </p:sp>
      <p:sp>
        <p:nvSpPr>
          <p:cNvPr id="3" name="Content Placeholder 2"/>
          <p:cNvSpPr>
            <a:spLocks noGrp="1"/>
          </p:cNvSpPr>
          <p:nvPr>
            <p:ph idx="1"/>
          </p:nvPr>
        </p:nvSpPr>
        <p:spPr>
          <a:xfrm>
            <a:off x="720725" y="1828800"/>
            <a:ext cx="5562600" cy="4470400"/>
          </a:xfrm>
        </p:spPr>
        <p:txBody>
          <a:bodyPr>
            <a:normAutofit/>
          </a:bodyPr>
          <a:lstStyle>
            <a:lvl1pPr>
              <a:defRPr sz="2000"/>
            </a:lvl1pPr>
            <a:lvl2pPr marL="731392" indent="-304747">
              <a:buFont typeface="Courier New" panose="02070309020205020404" pitchFamily="49" charset="0"/>
              <a:buChar char="o"/>
              <a:defRPr sz="2000"/>
            </a:lvl2pPr>
            <a:lvl3pPr marL="1158037" indent="-304747">
              <a:buFont typeface="Courier New" panose="02070309020205020404" pitchFamily="49" charset="0"/>
              <a:buChar char="o"/>
              <a:defRPr sz="2000"/>
            </a:lvl3pPr>
            <a:lvl4pPr marL="1584683" indent="-304747">
              <a:buFont typeface="Courier New" panose="02070309020205020404" pitchFamily="49" charset="0"/>
              <a:buChar char="o"/>
              <a:defRPr sz="2000"/>
            </a:lvl4pPr>
            <a:lvl5pPr marL="2011328" indent="-304747">
              <a:buFont typeface="Courier New" panose="02070309020205020404" pitchFamily="49" charset="0"/>
              <a:buChar char="o"/>
              <a:defRPr sz="2000"/>
            </a:lvl5pPr>
            <a:lvl6pPr>
              <a:defRPr/>
            </a:lvl6pPr>
            <a:lvl7pPr>
              <a:defRPr baseline="0"/>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1304724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mall Circle Layout">
    <p:bg>
      <p:bgPr>
        <a:solidFill>
          <a:schemeClr val="accent5"/>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7AEBCE5-C441-4E28-A2A0-86898FA8A1A7}"/>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2527" t="27893"/>
          <a:stretch/>
        </p:blipFill>
        <p:spPr>
          <a:xfrm>
            <a:off x="0" y="0"/>
            <a:ext cx="4875212" cy="3769068"/>
          </a:xfrm>
          <a:prstGeom prst="rect">
            <a:avLst/>
          </a:prstGeom>
        </p:spPr>
      </p:pic>
      <p:sp>
        <p:nvSpPr>
          <p:cNvPr id="13" name="Text Placeholder 12">
            <a:extLst>
              <a:ext uri="{FF2B5EF4-FFF2-40B4-BE49-F238E27FC236}">
                <a16:creationId xmlns="" xmlns:a16="http://schemas.microsoft.com/office/drawing/2014/main" id="{1B0C5185-5797-47C6-A658-12B8040B7244}"/>
              </a:ext>
            </a:extLst>
          </p:cNvPr>
          <p:cNvSpPr>
            <a:spLocks noGrp="1"/>
          </p:cNvSpPr>
          <p:nvPr>
            <p:ph type="body" sz="quarter" idx="11"/>
          </p:nvPr>
        </p:nvSpPr>
        <p:spPr>
          <a:xfrm>
            <a:off x="6094412" y="1828800"/>
            <a:ext cx="5410200" cy="4343400"/>
          </a:xfrm>
        </p:spPr>
        <p:txBody>
          <a:bodyPr>
            <a:normAutofit/>
          </a:bodyPr>
          <a:lstStyle>
            <a:lvl1pPr>
              <a:buClr>
                <a:schemeClr val="bg1"/>
              </a:buClr>
              <a:defRPr sz="2000">
                <a:solidFill>
                  <a:schemeClr val="bg1"/>
                </a:solidFill>
              </a:defRPr>
            </a:lvl1pPr>
            <a:lvl2pPr marL="731392" indent="-304747">
              <a:buClr>
                <a:schemeClr val="bg1"/>
              </a:buClr>
              <a:buFont typeface="Courier New" panose="02070309020205020404" pitchFamily="49" charset="0"/>
              <a:buChar char="o"/>
              <a:defRPr sz="2000">
                <a:solidFill>
                  <a:schemeClr val="bg1"/>
                </a:solidFill>
              </a:defRPr>
            </a:lvl2pPr>
            <a:lvl3pPr marL="1158037" indent="-304747">
              <a:buClr>
                <a:schemeClr val="bg1"/>
              </a:buClr>
              <a:buFont typeface="Courier New" panose="02070309020205020404" pitchFamily="49" charset="0"/>
              <a:buChar char="o"/>
              <a:defRPr sz="2000">
                <a:solidFill>
                  <a:schemeClr val="bg1"/>
                </a:solidFill>
              </a:defRPr>
            </a:lvl3pPr>
            <a:lvl4pPr marL="1584683" indent="-304747">
              <a:buClr>
                <a:schemeClr val="bg1"/>
              </a:buClr>
              <a:buFont typeface="Courier New" panose="02070309020205020404" pitchFamily="49" charset="0"/>
              <a:buChar char="o"/>
              <a:defRPr sz="2000">
                <a:solidFill>
                  <a:schemeClr val="bg1"/>
                </a:solidFill>
              </a:defRPr>
            </a:lvl4pPr>
            <a:lvl5pPr marL="2011328" indent="-304747">
              <a:buClr>
                <a:schemeClr val="bg1"/>
              </a:buClr>
              <a:buFont typeface="Courier New" panose="02070309020205020404" pitchFamily="49" charset="0"/>
              <a:buChar char="o"/>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 xmlns:a16="http://schemas.microsoft.com/office/drawing/2014/main" id="{364FE576-B3E5-461C-84D8-BF879AF493CD}"/>
              </a:ext>
            </a:extLst>
          </p:cNvPr>
          <p:cNvSpPr>
            <a:spLocks noGrp="1"/>
          </p:cNvSpPr>
          <p:nvPr>
            <p:ph type="title"/>
          </p:nvPr>
        </p:nvSpPr>
        <p:spPr>
          <a:xfrm>
            <a:off x="684213" y="685800"/>
            <a:ext cx="3886199" cy="2133598"/>
          </a:xfrm>
        </p:spPr>
        <p:txBody>
          <a:bodyPr vert="horz" lIns="121899" tIns="60949" rIns="121899" bIns="60949" rtlCol="0" anchor="t">
            <a:normAutofit/>
          </a:bodyPr>
          <a:lstStyle>
            <a:lvl1pPr>
              <a:defRPr lang="en-US" sz="4000" b="1">
                <a:solidFill>
                  <a:schemeClr val="accent1"/>
                </a:solidFill>
                <a:ea typeface="+mn-ea"/>
                <a:cs typeface="+mn-cs"/>
              </a:defRPr>
            </a:lvl1pPr>
          </a:lstStyle>
          <a:p>
            <a:pPr marL="0" lvl="0" indent="0">
              <a:lnSpc>
                <a:spcPct val="95000"/>
              </a:lnSpc>
              <a:spcBef>
                <a:spcPts val="1866"/>
              </a:spcBef>
              <a:buClr>
                <a:schemeClr val="accent6">
                  <a:lumMod val="50000"/>
                </a:schemeClr>
              </a:buClr>
              <a:buSzPct val="100000"/>
              <a:buFont typeface="Arial" pitchFamily="34" charset="0"/>
            </a:pPr>
            <a:r>
              <a:rPr lang="en-US"/>
              <a:t>Click to edit Master title style</a:t>
            </a:r>
            <a:endParaRPr lang="en-US" dirty="0"/>
          </a:p>
        </p:txBody>
      </p:sp>
    </p:spTree>
    <p:extLst>
      <p:ext uri="{BB962C8B-B14F-4D97-AF65-F5344CB8AC3E}">
        <p14:creationId xmlns:p14="http://schemas.microsoft.com/office/powerpoint/2010/main" val="4053502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Circle Layout Blue">
    <p:bg>
      <p:bgPr>
        <a:solidFill>
          <a:schemeClr val="tx2"/>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7AEBCE5-C441-4E28-A2A0-86898FA8A1A7}"/>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2527" t="27893"/>
          <a:stretch/>
        </p:blipFill>
        <p:spPr>
          <a:xfrm>
            <a:off x="0" y="0"/>
            <a:ext cx="4875212" cy="3769068"/>
          </a:xfrm>
          <a:prstGeom prst="rect">
            <a:avLst/>
          </a:prstGeom>
        </p:spPr>
      </p:pic>
      <p:sp>
        <p:nvSpPr>
          <p:cNvPr id="13" name="Text Placeholder 12">
            <a:extLst>
              <a:ext uri="{FF2B5EF4-FFF2-40B4-BE49-F238E27FC236}">
                <a16:creationId xmlns="" xmlns:a16="http://schemas.microsoft.com/office/drawing/2014/main" id="{1B0C5185-5797-47C6-A658-12B8040B7244}"/>
              </a:ext>
            </a:extLst>
          </p:cNvPr>
          <p:cNvSpPr>
            <a:spLocks noGrp="1"/>
          </p:cNvSpPr>
          <p:nvPr>
            <p:ph type="body" sz="quarter" idx="11"/>
          </p:nvPr>
        </p:nvSpPr>
        <p:spPr>
          <a:xfrm>
            <a:off x="6094412" y="1828800"/>
            <a:ext cx="5410200" cy="4343400"/>
          </a:xfrm>
        </p:spPr>
        <p:txBody>
          <a:bodyPr>
            <a:normAutofit/>
          </a:bodyPr>
          <a:lstStyle>
            <a:lvl1pPr>
              <a:buClr>
                <a:schemeClr val="bg1"/>
              </a:buClr>
              <a:defRPr sz="2000">
                <a:solidFill>
                  <a:schemeClr val="bg1"/>
                </a:solidFill>
              </a:defRPr>
            </a:lvl1pPr>
            <a:lvl2pPr marL="731392" indent="-304747">
              <a:buClr>
                <a:schemeClr val="bg1"/>
              </a:buClr>
              <a:buFont typeface="Courier New" panose="02070309020205020404" pitchFamily="49" charset="0"/>
              <a:buChar char="o"/>
              <a:defRPr sz="2000">
                <a:solidFill>
                  <a:schemeClr val="bg1"/>
                </a:solidFill>
              </a:defRPr>
            </a:lvl2pPr>
            <a:lvl3pPr marL="1158037" indent="-304747">
              <a:buClr>
                <a:schemeClr val="bg1"/>
              </a:buClr>
              <a:buFont typeface="Courier New" panose="02070309020205020404" pitchFamily="49" charset="0"/>
              <a:buChar char="o"/>
              <a:defRPr sz="2000">
                <a:solidFill>
                  <a:schemeClr val="bg1"/>
                </a:solidFill>
              </a:defRPr>
            </a:lvl3pPr>
            <a:lvl4pPr marL="1584683" indent="-304747">
              <a:buClr>
                <a:schemeClr val="bg1"/>
              </a:buClr>
              <a:buFont typeface="Courier New" panose="02070309020205020404" pitchFamily="49" charset="0"/>
              <a:buChar char="o"/>
              <a:defRPr sz="2000">
                <a:solidFill>
                  <a:schemeClr val="bg1"/>
                </a:solidFill>
              </a:defRPr>
            </a:lvl4pPr>
            <a:lvl5pPr marL="2011328" indent="-304747">
              <a:buClr>
                <a:schemeClr val="bg1"/>
              </a:buClr>
              <a:buFont typeface="Courier New" panose="02070309020205020404" pitchFamily="49" charset="0"/>
              <a:buChar char="o"/>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 xmlns:a16="http://schemas.microsoft.com/office/drawing/2014/main" id="{364FE576-B3E5-461C-84D8-BF879AF493CD}"/>
              </a:ext>
            </a:extLst>
          </p:cNvPr>
          <p:cNvSpPr>
            <a:spLocks noGrp="1"/>
          </p:cNvSpPr>
          <p:nvPr>
            <p:ph type="title"/>
          </p:nvPr>
        </p:nvSpPr>
        <p:spPr>
          <a:xfrm>
            <a:off x="684213" y="685800"/>
            <a:ext cx="3886199" cy="2133598"/>
          </a:xfrm>
        </p:spPr>
        <p:txBody>
          <a:bodyPr vert="horz" lIns="121899" tIns="60949" rIns="121899" bIns="60949" rtlCol="0" anchor="t">
            <a:normAutofit/>
          </a:bodyPr>
          <a:lstStyle>
            <a:lvl1pPr>
              <a:defRPr lang="en-US" sz="4000" b="1">
                <a:solidFill>
                  <a:schemeClr val="tx2"/>
                </a:solidFill>
                <a:ea typeface="+mn-ea"/>
                <a:cs typeface="+mn-cs"/>
              </a:defRPr>
            </a:lvl1pPr>
          </a:lstStyle>
          <a:p>
            <a:pPr marL="0" lvl="0" indent="0">
              <a:lnSpc>
                <a:spcPct val="95000"/>
              </a:lnSpc>
              <a:spcBef>
                <a:spcPts val="1866"/>
              </a:spcBef>
              <a:buClr>
                <a:schemeClr val="accent6">
                  <a:lumMod val="50000"/>
                </a:schemeClr>
              </a:buClr>
              <a:buSzPct val="100000"/>
              <a:buFont typeface="Arial" pitchFamily="34" charset="0"/>
            </a:pPr>
            <a:r>
              <a:rPr lang="en-US"/>
              <a:t>Click to edit Master title style</a:t>
            </a:r>
            <a:endParaRPr lang="en-US" dirty="0"/>
          </a:p>
        </p:txBody>
      </p:sp>
    </p:spTree>
    <p:extLst>
      <p:ext uri="{BB962C8B-B14F-4D97-AF65-F5344CB8AC3E}">
        <p14:creationId xmlns:p14="http://schemas.microsoft.com/office/powerpoint/2010/main" val="2800148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Large Circle Layout_alternate">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7357EB46-0628-42CB-95AC-AF38CFD68654}"/>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r="22801"/>
          <a:stretch/>
        </p:blipFill>
        <p:spPr>
          <a:xfrm>
            <a:off x="6894512" y="0"/>
            <a:ext cx="5294313" cy="6858000"/>
          </a:xfrm>
          <a:prstGeom prst="rect">
            <a:avLst/>
          </a:prstGeom>
        </p:spPr>
      </p:pic>
      <p:pic>
        <p:nvPicPr>
          <p:cNvPr id="7" name="Graphic 6">
            <a:extLst>
              <a:ext uri="{FF2B5EF4-FFF2-40B4-BE49-F238E27FC236}">
                <a16:creationId xmlns="" xmlns:a16="http://schemas.microsoft.com/office/drawing/2014/main" id="{75506675-2304-3948-8A18-BB70E847D3D5}"/>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18750" t="25323" r="-17290" b="14356"/>
          <a:stretch/>
        </p:blipFill>
        <p:spPr>
          <a:xfrm>
            <a:off x="0" y="0"/>
            <a:ext cx="12014201" cy="6897338"/>
          </a:xfrm>
          <a:prstGeom prst="rect">
            <a:avLst/>
          </a:prstGeom>
        </p:spPr>
      </p:pic>
      <p:sp>
        <p:nvSpPr>
          <p:cNvPr id="2" name="Title 1"/>
          <p:cNvSpPr>
            <a:spLocks noGrp="1"/>
          </p:cNvSpPr>
          <p:nvPr>
            <p:ph type="title"/>
          </p:nvPr>
        </p:nvSpPr>
        <p:spPr>
          <a:xfrm>
            <a:off x="720725" y="685800"/>
            <a:ext cx="5562600" cy="1143000"/>
          </a:xfrm>
        </p:spPr>
        <p:txBody>
          <a:bodyPr anchor="t">
            <a:normAutofit/>
          </a:bodyPr>
          <a:lstStyle>
            <a:lvl1pPr>
              <a:defRPr sz="4000" b="1">
                <a:solidFill>
                  <a:schemeClr val="bg1"/>
                </a:solidFill>
              </a:defRPr>
            </a:lvl1pPr>
          </a:lstStyle>
          <a:p>
            <a:r>
              <a:rPr lang="en-US"/>
              <a:t>Click to edit Master title style</a:t>
            </a:r>
            <a:endParaRPr dirty="0"/>
          </a:p>
        </p:txBody>
      </p:sp>
      <p:sp>
        <p:nvSpPr>
          <p:cNvPr id="3" name="Content Placeholder 2"/>
          <p:cNvSpPr>
            <a:spLocks noGrp="1"/>
          </p:cNvSpPr>
          <p:nvPr>
            <p:ph idx="1"/>
          </p:nvPr>
        </p:nvSpPr>
        <p:spPr>
          <a:xfrm>
            <a:off x="720725" y="1828800"/>
            <a:ext cx="5562600" cy="4470400"/>
          </a:xfrm>
        </p:spPr>
        <p:txBody>
          <a:bodyPr>
            <a:normAutofit/>
          </a:bodyPr>
          <a:lstStyle>
            <a:lvl1pPr>
              <a:buClr>
                <a:schemeClr val="bg1"/>
              </a:buClr>
              <a:defRPr sz="2000">
                <a:solidFill>
                  <a:schemeClr val="bg1"/>
                </a:solidFill>
              </a:defRPr>
            </a:lvl1pPr>
            <a:lvl2pPr marL="731392" indent="-304747">
              <a:buClr>
                <a:schemeClr val="bg1"/>
              </a:buClr>
              <a:buFont typeface="Courier New" panose="02070309020205020404" pitchFamily="49" charset="0"/>
              <a:buChar char="o"/>
              <a:defRPr sz="2000">
                <a:solidFill>
                  <a:schemeClr val="bg1"/>
                </a:solidFill>
              </a:defRPr>
            </a:lvl2pPr>
            <a:lvl3pPr marL="1158037" indent="-304747">
              <a:buClr>
                <a:schemeClr val="bg1"/>
              </a:buClr>
              <a:buFont typeface="Courier New" panose="02070309020205020404" pitchFamily="49" charset="0"/>
              <a:buChar char="o"/>
              <a:defRPr sz="2000">
                <a:solidFill>
                  <a:schemeClr val="bg1"/>
                </a:solidFill>
              </a:defRPr>
            </a:lvl3pPr>
            <a:lvl4pPr marL="1584683" indent="-304747">
              <a:buClr>
                <a:schemeClr val="bg1"/>
              </a:buClr>
              <a:buFont typeface="Courier New" panose="02070309020205020404" pitchFamily="49" charset="0"/>
              <a:buChar char="o"/>
              <a:defRPr sz="2000">
                <a:solidFill>
                  <a:schemeClr val="bg1"/>
                </a:solidFill>
              </a:defRPr>
            </a:lvl4pPr>
            <a:lvl5pPr marL="2011328" indent="-304747">
              <a:buClr>
                <a:schemeClr val="bg1"/>
              </a:buClr>
              <a:buFont typeface="Courier New" panose="02070309020205020404" pitchFamily="49" charset="0"/>
              <a:buChar char="o"/>
              <a:defRPr sz="2000">
                <a:solidFill>
                  <a:schemeClr val="bg1"/>
                </a:solidFill>
              </a:defRPr>
            </a:lvl5pPr>
            <a:lvl6pPr>
              <a:defRPr/>
            </a:lvl6pPr>
            <a:lvl7pPr>
              <a:defRPr baseline="0"/>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4090494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aper layout">
    <p:bg>
      <p:bgPr>
        <a:blipFill dpi="0" rotWithShape="1">
          <a:blip r:embed="rId2">
            <a:alphaModFix amt="30000"/>
            <a:lum/>
          </a:blip>
          <a:srcRect/>
          <a:tile tx="203200" ty="20320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1611" y="685800"/>
            <a:ext cx="8763002" cy="990600"/>
          </a:xfrm>
        </p:spPr>
        <p:txBody>
          <a:bodyPr anchor="t"/>
          <a:lstStyle>
            <a:lvl1pPr>
              <a:lnSpc>
                <a:spcPct val="100000"/>
              </a:lnSpc>
              <a:defRPr sz="4000" b="1">
                <a:solidFill>
                  <a:schemeClr val="accent1"/>
                </a:solidFill>
              </a:defRPr>
            </a:lvl1pPr>
          </a:lstStyle>
          <a:p>
            <a:r>
              <a:rPr lang="en-US"/>
              <a:t>Click to edit Master title style</a:t>
            </a:r>
            <a:endParaRPr dirty="0"/>
          </a:p>
        </p:txBody>
      </p:sp>
      <p:pic>
        <p:nvPicPr>
          <p:cNvPr id="4" name="Graphic 3">
            <a:extLst>
              <a:ext uri="{FF2B5EF4-FFF2-40B4-BE49-F238E27FC236}">
                <a16:creationId xmlns="" xmlns:a16="http://schemas.microsoft.com/office/drawing/2014/main" id="{688A6A42-7A89-44E1-BBDF-14C2FD2245B7}"/>
              </a:ext>
            </a:extLst>
          </p:cNvPr>
          <p:cNvPicPr>
            <a:picLocks noChangeAspect="1"/>
          </p:cNvPicPr>
          <p:nvPr userDrawn="1"/>
        </p:nvPicPr>
        <p:blipFill>
          <a:blip r:embed="rId3">
            <a:extLst>
              <a:ext uri="{96DAC541-7B7A-43D3-8B79-37D633B846F1}">
                <asvg:svgBlip xmlns="" xmlns:asvg="http://schemas.microsoft.com/office/drawing/2016/SVG/main" r:embed="rId4"/>
              </a:ext>
            </a:extLst>
          </a:blip>
          <a:stretch>
            <a:fillRect/>
          </a:stretch>
        </p:blipFill>
        <p:spPr>
          <a:xfrm>
            <a:off x="150812" y="1309974"/>
            <a:ext cx="1830164" cy="4648200"/>
          </a:xfrm>
          <a:prstGeom prst="rect">
            <a:avLst/>
          </a:prstGeom>
        </p:spPr>
      </p:pic>
      <p:sp>
        <p:nvSpPr>
          <p:cNvPr id="8" name="Content Placeholder 2">
            <a:extLst>
              <a:ext uri="{FF2B5EF4-FFF2-40B4-BE49-F238E27FC236}">
                <a16:creationId xmlns="" xmlns:a16="http://schemas.microsoft.com/office/drawing/2014/main" id="{421512DC-20C8-4928-B94E-9F191902C57E}"/>
              </a:ext>
            </a:extLst>
          </p:cNvPr>
          <p:cNvSpPr>
            <a:spLocks noGrp="1"/>
          </p:cNvSpPr>
          <p:nvPr>
            <p:ph idx="10"/>
          </p:nvPr>
        </p:nvSpPr>
        <p:spPr>
          <a:xfrm>
            <a:off x="2741611" y="1828800"/>
            <a:ext cx="8763002" cy="4470400"/>
          </a:xfrm>
        </p:spPr>
        <p:txBody>
          <a:bodyPr>
            <a:normAutofit/>
          </a:bodyPr>
          <a:lstStyle>
            <a:lvl1pPr>
              <a:defRPr sz="2000"/>
            </a:lvl1pPr>
            <a:lvl2pPr marL="731392" indent="-304747">
              <a:buFont typeface="Courier New" panose="02070309020205020404" pitchFamily="49" charset="0"/>
              <a:buChar char="o"/>
              <a:defRPr sz="2000"/>
            </a:lvl2pPr>
            <a:lvl3pPr marL="1158037" indent="-304747">
              <a:buFont typeface="Courier New" panose="02070309020205020404" pitchFamily="49" charset="0"/>
              <a:buChar char="o"/>
              <a:defRPr sz="2000"/>
            </a:lvl3pPr>
            <a:lvl4pPr marL="1584683" indent="-304747">
              <a:buFont typeface="Courier New" panose="02070309020205020404" pitchFamily="49" charset="0"/>
              <a:buChar char="o"/>
              <a:defRPr sz="2000"/>
            </a:lvl4pPr>
            <a:lvl5pPr marL="2011328" indent="-304747">
              <a:buFont typeface="Courier New" panose="02070309020205020404" pitchFamily="49" charset="0"/>
              <a:buChar char="o"/>
              <a:defRPr sz="2000"/>
            </a:lvl5pPr>
            <a:lvl6pPr>
              <a:defRPr/>
            </a:lvl6pPr>
            <a:lvl7pPr>
              <a:defRPr baseline="0"/>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230484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9468AF-EFCF-4AAD-ACF4-3BA83EC4AF4E}" type="datetime1">
              <a:rPr lang="en-US" smtClean="0"/>
              <a:pPr/>
              <a:t>9/13/2023</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EB37DED6-D4C7-42EE-AB49-D2E39E64FDE4}" type="slidenum">
              <a:rPr lang="en-US" smtClean="0"/>
              <a:pPr/>
              <a:t>‹#›</a:t>
            </a:fld>
            <a:endParaRPr lang="en-US" dirty="0"/>
          </a:p>
        </p:txBody>
      </p:sp>
    </p:spTree>
    <p:extLst>
      <p:ext uri="{BB962C8B-B14F-4D97-AF65-F5344CB8AC3E}">
        <p14:creationId xmlns:p14="http://schemas.microsoft.com/office/powerpoint/2010/main" val="213171617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565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565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6994" y="758952"/>
            <a:ext cx="10055781" cy="3566160"/>
          </a:xfrm>
        </p:spPr>
        <p:txBody>
          <a:bodyPr anchor="b" anchorCtr="0">
            <a:normAutofit/>
          </a:bodyPr>
          <a:lstStyle>
            <a:lvl1pPr>
              <a:lnSpc>
                <a:spcPct val="85000"/>
              </a:lnSpc>
              <a:defRPr sz="7998"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6994" y="4453128"/>
            <a:ext cx="10055781" cy="1143000"/>
          </a:xfrm>
        </p:spPr>
        <p:txBody>
          <a:bodyPr lIns="91440" rIns="91440" anchor="t" anchorCtr="0">
            <a:normAutofit/>
          </a:bodyPr>
          <a:lstStyle>
            <a:lvl1pPr marL="0" indent="0">
              <a:buNone/>
              <a:defRPr sz="2399" cap="all" spc="200" baseline="0">
                <a:solidFill>
                  <a:schemeClr val="tx2"/>
                </a:solidFill>
                <a:latin typeface="+mj-lt"/>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9468AF-EFCF-4AAD-ACF4-3BA83EC4AF4E}" type="datetime1">
              <a:rPr lang="en-US" smtClean="0"/>
              <a:pPr/>
              <a:t>9/13/2023</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EB37DED6-D4C7-42EE-AB49-D2E39E64FDE4}" type="slidenum">
              <a:rPr lang="en-US" smtClean="0"/>
              <a:pPr/>
              <a:t>‹#›</a:t>
            </a:fld>
            <a:endParaRPr lang="en-US" dirty="0"/>
          </a:p>
        </p:txBody>
      </p:sp>
      <p:cxnSp>
        <p:nvCxnSpPr>
          <p:cNvPr id="9" name="Straight Connector 8"/>
          <p:cNvCxnSpPr/>
          <p:nvPr/>
        </p:nvCxnSpPr>
        <p:spPr>
          <a:xfrm>
            <a:off x="1207344" y="4343400"/>
            <a:ext cx="9872948"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554916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6994" y="286604"/>
            <a:ext cx="10055781"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6992" y="1845734"/>
            <a:ext cx="4936474"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6301" y="1845735"/>
            <a:ext cx="4936474"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59468AF-EFCF-4AAD-ACF4-3BA83EC4AF4E}" type="datetime1">
              <a:rPr lang="en-US" smtClean="0"/>
              <a:pPr/>
              <a:t>9/13/2023</a:t>
            </a:fld>
            <a:endParaRPr lang="en-US" dirty="0"/>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EB37DED6-D4C7-42EE-AB49-D2E39E64FDE4}" type="slidenum">
              <a:rPr lang="en-US" smtClean="0"/>
              <a:pPr/>
              <a:t>‹#›</a:t>
            </a:fld>
            <a:endParaRPr lang="en-US" dirty="0"/>
          </a:p>
        </p:txBody>
      </p:sp>
    </p:spTree>
    <p:extLst>
      <p:ext uri="{BB962C8B-B14F-4D97-AF65-F5344CB8AC3E}">
        <p14:creationId xmlns:p14="http://schemas.microsoft.com/office/powerpoint/2010/main" val="348557363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6994" y="286604"/>
            <a:ext cx="10055781"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6994" y="1846052"/>
            <a:ext cx="4936474" cy="736282"/>
          </a:xfrm>
        </p:spPr>
        <p:txBody>
          <a:bodyPr lIns="91440" rIns="91440" anchor="ctr">
            <a:normAutofit/>
          </a:bodyPr>
          <a:lstStyle>
            <a:lvl1pPr marL="0" indent="0">
              <a:buNone/>
              <a:defRPr sz="1999" b="0" cap="all" baseline="0">
                <a:solidFill>
                  <a:schemeClr val="tx2"/>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1096994" y="2582334"/>
            <a:ext cx="4936474"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6301" y="1846052"/>
            <a:ext cx="4936474" cy="736282"/>
          </a:xfrm>
        </p:spPr>
        <p:txBody>
          <a:bodyPr lIns="91440" rIns="91440" anchor="ctr">
            <a:normAutofit/>
          </a:bodyPr>
          <a:lstStyle>
            <a:lvl1pPr marL="0" indent="0">
              <a:buNone/>
              <a:defRPr sz="1999" b="0" cap="all" baseline="0">
                <a:solidFill>
                  <a:schemeClr val="tx2"/>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6301" y="2582334"/>
            <a:ext cx="4936474"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59468AF-EFCF-4AAD-ACF4-3BA83EC4AF4E}" type="datetime1">
              <a:rPr lang="en-US" smtClean="0"/>
              <a:pPr/>
              <a:t>9/13/2023</a:t>
            </a:fld>
            <a:endParaRPr lang="en-US" dirty="0"/>
          </a:p>
        </p:txBody>
      </p:sp>
      <p:sp>
        <p:nvSpPr>
          <p:cNvPr id="8" name="Footer Placeholder 7"/>
          <p:cNvSpPr>
            <a:spLocks noGrp="1"/>
          </p:cNvSpPr>
          <p:nvPr>
            <p:ph type="ftr" sz="quarter" idx="11"/>
          </p:nvPr>
        </p:nvSpPr>
        <p:spPr/>
        <p:txBody>
          <a:bodyPr/>
          <a:lstStyle/>
          <a:p>
            <a:r>
              <a:rPr lang="en-US"/>
              <a:t>Add a footer</a:t>
            </a:r>
            <a:endParaRPr lang="en-US" dirty="0"/>
          </a:p>
        </p:txBody>
      </p:sp>
      <p:sp>
        <p:nvSpPr>
          <p:cNvPr id="9" name="Slide Number Placeholder 8"/>
          <p:cNvSpPr>
            <a:spLocks noGrp="1"/>
          </p:cNvSpPr>
          <p:nvPr>
            <p:ph type="sldNum" sz="quarter" idx="12"/>
          </p:nvPr>
        </p:nvSpPr>
        <p:spPr/>
        <p:txBody>
          <a:bodyPr/>
          <a:lstStyle/>
          <a:p>
            <a:fld id="{EB37DED6-D4C7-42EE-AB49-D2E39E64FDE4}" type="slidenum">
              <a:rPr lang="en-US" smtClean="0"/>
              <a:pPr/>
              <a:t>‹#›</a:t>
            </a:fld>
            <a:endParaRPr lang="en-US" dirty="0"/>
          </a:p>
        </p:txBody>
      </p:sp>
    </p:spTree>
    <p:extLst>
      <p:ext uri="{BB962C8B-B14F-4D97-AF65-F5344CB8AC3E}">
        <p14:creationId xmlns:p14="http://schemas.microsoft.com/office/powerpoint/2010/main" val="359038100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9/13/2023</a:t>
            </a:fld>
            <a:endParaRPr lang="en-US"/>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582233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565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565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D8BD707-D9CF-40AE-B4C6-C98DA3205C09}" type="datetimeFigureOut">
              <a:rPr lang="en-US" smtClean="0"/>
              <a:t>9/13/2023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4249258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7" y="0"/>
            <a:ext cx="404973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39019" y="0"/>
            <a:ext cx="6399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081" y="594359"/>
            <a:ext cx="3199567" cy="2286000"/>
          </a:xfrm>
        </p:spPr>
        <p:txBody>
          <a:bodyPr anchor="b">
            <a:normAutofit/>
          </a:bodyPr>
          <a:lstStyle>
            <a:lvl1pPr>
              <a:defRPr sz="3599"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799350" y="731520"/>
            <a:ext cx="6490549"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081" y="2926080"/>
            <a:ext cx="3199567" cy="3379124"/>
          </a:xfrm>
        </p:spPr>
        <p:txBody>
          <a:bodyPr lIns="91440" rIns="91440">
            <a:normAutofit/>
          </a:bodyPr>
          <a:lstStyle>
            <a:lvl1pPr marL="0" indent="0">
              <a:buNone/>
              <a:defRPr sz="1500">
                <a:solidFill>
                  <a:srgbClr val="FFFFFF"/>
                </a:solidFill>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391" y="6459786"/>
            <a:ext cx="2617828" cy="365125"/>
          </a:xfrm>
        </p:spPr>
        <p:txBody>
          <a:bodyPr/>
          <a:lstStyle>
            <a:lvl1pPr algn="l">
              <a:defRPr/>
            </a:lvl1pPr>
          </a:lstStyle>
          <a:p>
            <a:fld id="{859468AF-EFCF-4AAD-ACF4-3BA83EC4AF4E}" type="datetime1">
              <a:rPr lang="en-US" smtClean="0"/>
              <a:pPr/>
              <a:t>9/13/2023</a:t>
            </a:fld>
            <a:endParaRPr lang="en-US" dirty="0"/>
          </a:p>
        </p:txBody>
      </p:sp>
      <p:sp>
        <p:nvSpPr>
          <p:cNvPr id="6" name="Footer Placeholder 5"/>
          <p:cNvSpPr>
            <a:spLocks noGrp="1"/>
          </p:cNvSpPr>
          <p:nvPr>
            <p:ph type="ftr" sz="quarter" idx="11"/>
          </p:nvPr>
        </p:nvSpPr>
        <p:spPr>
          <a:xfrm>
            <a:off x="4799350" y="6459786"/>
            <a:ext cx="4646990" cy="365125"/>
          </a:xfrm>
        </p:spPr>
        <p:txBody>
          <a:bodyPr/>
          <a:lstStyle>
            <a:lvl1pPr algn="l">
              <a:defRPr>
                <a:solidFill>
                  <a:schemeClr val="tx2"/>
                </a:solidFill>
              </a:defRPr>
            </a:lvl1pPr>
          </a:lstStyle>
          <a:p>
            <a:r>
              <a:rPr lang="en-US"/>
              <a:t>Add a footer</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B37DED6-D4C7-42EE-AB49-D2E39E64FDE4}" type="slidenum">
              <a:rPr lang="en-US" smtClean="0"/>
              <a:pPr/>
              <a:t>‹#›</a:t>
            </a:fld>
            <a:endParaRPr lang="en-US" dirty="0"/>
          </a:p>
        </p:txBody>
      </p:sp>
    </p:spTree>
    <p:extLst>
      <p:ext uri="{BB962C8B-B14F-4D97-AF65-F5344CB8AC3E}">
        <p14:creationId xmlns:p14="http://schemas.microsoft.com/office/powerpoint/2010/main" val="282127136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5651"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565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6995" y="5074920"/>
            <a:ext cx="10111011" cy="822960"/>
          </a:xfrm>
        </p:spPr>
        <p:txBody>
          <a:bodyPr lIns="91440" tIns="0" rIns="91440" bIns="0" anchor="b">
            <a:noAutofit/>
          </a:bodyPr>
          <a:lstStyle>
            <a:lvl1pPr>
              <a:defRPr sz="3599"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88810" cy="4915076"/>
          </a:xfrm>
          <a:solidFill>
            <a:schemeClr val="bg2">
              <a:lumMod val="90000"/>
            </a:schemeClr>
          </a:solidFill>
        </p:spPr>
        <p:txBody>
          <a:bodyPr lIns="457200" tIns="457200" anchor="t"/>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endParaRPr lang="en-US" dirty="0"/>
          </a:p>
        </p:txBody>
      </p:sp>
      <p:sp>
        <p:nvSpPr>
          <p:cNvPr id="4" name="Text Placeholder 3"/>
          <p:cNvSpPr>
            <a:spLocks noGrp="1"/>
          </p:cNvSpPr>
          <p:nvPr>
            <p:ph type="body" sz="half" idx="2"/>
          </p:nvPr>
        </p:nvSpPr>
        <p:spPr>
          <a:xfrm>
            <a:off x="1096994" y="5907024"/>
            <a:ext cx="1011063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59468AF-EFCF-4AAD-ACF4-3BA83EC4AF4E}" type="datetime1">
              <a:rPr lang="en-US" smtClean="0"/>
              <a:pPr/>
              <a:t>9/13/2023</a:t>
            </a:fld>
            <a:endParaRPr lang="en-US" dirty="0"/>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EB37DED6-D4C7-42EE-AB49-D2E39E64FDE4}" type="slidenum">
              <a:rPr lang="en-US" smtClean="0"/>
              <a:pPr/>
              <a:t>‹#›</a:t>
            </a:fld>
            <a:endParaRPr lang="en-US" dirty="0"/>
          </a:p>
        </p:txBody>
      </p:sp>
    </p:spTree>
    <p:extLst>
      <p:ext uri="{BB962C8B-B14F-4D97-AF65-F5344CB8AC3E}">
        <p14:creationId xmlns:p14="http://schemas.microsoft.com/office/powerpoint/2010/main" val="33840836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1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6994" y="286604"/>
            <a:ext cx="10055781"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6994" y="1845734"/>
            <a:ext cx="1005578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6995" y="6459786"/>
            <a:ext cx="2471627" cy="365125"/>
          </a:xfrm>
          <a:prstGeom prst="rect">
            <a:avLst/>
          </a:prstGeom>
        </p:spPr>
        <p:txBody>
          <a:bodyPr vert="horz" lIns="91440" tIns="45720" rIns="91440" bIns="45720" rtlCol="0" anchor="ctr"/>
          <a:lstStyle>
            <a:lvl1pPr algn="l">
              <a:defRPr sz="900">
                <a:solidFill>
                  <a:srgbClr val="FFFFFF"/>
                </a:solidFill>
              </a:defRPr>
            </a:lvl1pPr>
          </a:lstStyle>
          <a:p>
            <a:fld id="{859468AF-EFCF-4AAD-ACF4-3BA83EC4AF4E}" type="datetime1">
              <a:rPr lang="en-US" smtClean="0"/>
              <a:pPr/>
              <a:t>9/13/2023</a:t>
            </a:fld>
            <a:endParaRPr lang="en-US" dirty="0"/>
          </a:p>
        </p:txBody>
      </p:sp>
      <p:sp>
        <p:nvSpPr>
          <p:cNvPr id="5" name="Footer Placeholder 4"/>
          <p:cNvSpPr>
            <a:spLocks noGrp="1"/>
          </p:cNvSpPr>
          <p:nvPr>
            <p:ph type="ftr" sz="quarter" idx="3"/>
          </p:nvPr>
        </p:nvSpPr>
        <p:spPr>
          <a:xfrm>
            <a:off x="3685225" y="6459786"/>
            <a:ext cx="4821548"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Add a footer</a:t>
            </a:r>
            <a:endParaRPr lang="en-US" dirty="0"/>
          </a:p>
        </p:txBody>
      </p:sp>
      <p:sp>
        <p:nvSpPr>
          <p:cNvPr id="6" name="Slide Number Placeholder 5"/>
          <p:cNvSpPr>
            <a:spLocks noGrp="1"/>
          </p:cNvSpPr>
          <p:nvPr>
            <p:ph type="sldNum" sz="quarter" idx="4"/>
          </p:nvPr>
        </p:nvSpPr>
        <p:spPr>
          <a:xfrm>
            <a:off x="9897880" y="6459786"/>
            <a:ext cx="1311683" cy="365125"/>
          </a:xfrm>
          <a:prstGeom prst="rect">
            <a:avLst/>
          </a:prstGeom>
        </p:spPr>
        <p:txBody>
          <a:bodyPr vert="horz" lIns="91440" tIns="45720" rIns="91440" bIns="45720" rtlCol="0" anchor="ctr"/>
          <a:lstStyle>
            <a:lvl1pPr algn="r">
              <a:defRPr sz="1050">
                <a:solidFill>
                  <a:srgbClr val="FFFFFF"/>
                </a:solidFill>
              </a:defRPr>
            </a:lvl1pPr>
          </a:lstStyle>
          <a:p>
            <a:fld id="{EB37DED6-D4C7-42EE-AB49-D2E39E64FDE4}" type="slidenum">
              <a:rPr lang="en-US" smtClean="0"/>
              <a:pPr/>
              <a:t>‹#›</a:t>
            </a:fld>
            <a:endParaRPr lang="en-US" dirty="0"/>
          </a:p>
        </p:txBody>
      </p:sp>
      <p:cxnSp>
        <p:nvCxnSpPr>
          <p:cNvPr id="10" name="Straight Connector 9"/>
          <p:cNvCxnSpPr/>
          <p:nvPr/>
        </p:nvCxnSpPr>
        <p:spPr>
          <a:xfrm>
            <a:off x="1193221" y="1737845"/>
            <a:ext cx="996436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045185"/>
      </p:ext>
    </p:extLst>
  </p:cSld>
  <p:clrMap bg1="lt1" tx1="dk1" bg2="lt2" tx2="dk2" accent1="accent1" accent2="accent2" accent3="accent3" accent4="accent4" accent5="accent5" accent6="accent6" hlink="hlink" folHlink="folHlink"/>
  <p:sldLayoutIdLst>
    <p:sldLayoutId id="2147484041" r:id="rId1"/>
    <p:sldLayoutId id="2147484042" r:id="rId2"/>
    <p:sldLayoutId id="2147484043" r:id="rId3"/>
    <p:sldLayoutId id="2147484044" r:id="rId4"/>
    <p:sldLayoutId id="2147484045" r:id="rId5"/>
    <p:sldLayoutId id="2147484046" r:id="rId6"/>
    <p:sldLayoutId id="2147484047" r:id="rId7"/>
    <p:sldLayoutId id="2147484048" r:id="rId8"/>
    <p:sldLayoutId id="2147484049" r:id="rId9"/>
    <p:sldLayoutId id="2147484050" r:id="rId10"/>
    <p:sldLayoutId id="2147484051" r:id="rId11"/>
    <p:sldLayoutId id="2147484052" r:id="rId12"/>
    <p:sldLayoutId id="2147484053" r:id="rId13"/>
    <p:sldLayoutId id="2147484054" r:id="rId14"/>
    <p:sldLayoutId id="2147483702" r:id="rId15"/>
    <p:sldLayoutId id="2147483700" r:id="rId16"/>
    <p:sldLayoutId id="2147483698"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126" rtl="0" eaLnBrk="1" latinLnBrk="0" hangingPunct="1">
        <a:lnSpc>
          <a:spcPct val="85000"/>
        </a:lnSpc>
        <a:spcBef>
          <a:spcPct val="0"/>
        </a:spcBef>
        <a:buNone/>
        <a:defRPr sz="4799" kern="1200" spc="-50" baseline="0">
          <a:solidFill>
            <a:schemeClr val="tx1">
              <a:lumMod val="75000"/>
              <a:lumOff val="25000"/>
            </a:schemeClr>
          </a:solidFill>
          <a:latin typeface="+mj-lt"/>
          <a:ea typeface="+mj-ea"/>
          <a:cs typeface="+mj-cs"/>
        </a:defRPr>
      </a:lvl1pPr>
    </p:titleStyle>
    <p:bodyStyle>
      <a:lvl1pPr marL="91413" indent="-91413" algn="l" defTabSz="914126"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1999" kern="1200">
          <a:solidFill>
            <a:schemeClr val="tx1">
              <a:lumMod val="75000"/>
              <a:lumOff val="25000"/>
            </a:schemeClr>
          </a:solidFill>
          <a:latin typeface="+mn-lt"/>
          <a:ea typeface="+mn-ea"/>
          <a:cs typeface="+mn-cs"/>
        </a:defRPr>
      </a:lvl1pPr>
      <a:lvl2pPr marL="383933" indent="-182825" algn="l" defTabSz="914126" rtl="0" eaLnBrk="1" latinLnBrk="0" hangingPunct="1">
        <a:lnSpc>
          <a:spcPct val="90000"/>
        </a:lnSpc>
        <a:spcBef>
          <a:spcPts val="200"/>
        </a:spcBef>
        <a:spcAft>
          <a:spcPts val="400"/>
        </a:spcAft>
        <a:buClr>
          <a:schemeClr val="accent1"/>
        </a:buClr>
        <a:buFont typeface="Calibri" pitchFamily="34" charset="0"/>
        <a:buChar char="◦"/>
        <a:defRPr sz="1799" kern="1200">
          <a:solidFill>
            <a:schemeClr val="tx1">
              <a:lumMod val="75000"/>
              <a:lumOff val="25000"/>
            </a:schemeClr>
          </a:solidFill>
          <a:latin typeface="+mn-lt"/>
          <a:ea typeface="+mn-ea"/>
          <a:cs typeface="+mn-cs"/>
        </a:defRPr>
      </a:lvl2pPr>
      <a:lvl3pPr marL="566758" indent="-182825"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583" indent="-182825"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408" indent="-182825"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09967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61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55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49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1" userDrawn="1">
          <p15:clr>
            <a:srgbClr val="F26B43"/>
          </p15:clr>
        </p15:guide>
        <p15:guide id="2" orient="horz" pos="432" userDrawn="1">
          <p15:clr>
            <a:srgbClr val="F26B43"/>
          </p15:clr>
        </p15:guide>
        <p15:guide id="3" pos="7247" userDrawn="1">
          <p15:clr>
            <a:srgbClr val="F26B43"/>
          </p15:clr>
        </p15:guide>
        <p15:guide id="4" orient="horz" pos="388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10.png"/><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customXml" Target="../ink/ink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customXml" Target="../ink/ink9.xml"/><Relationship Id="rId3" Type="http://schemas.openxmlformats.org/officeDocument/2006/relationships/customXml" Target="../ink/ink4.xml"/><Relationship Id="rId7" Type="http://schemas.openxmlformats.org/officeDocument/2006/relationships/customXml" Target="../ink/ink6.xml"/><Relationship Id="rId12" Type="http://schemas.openxmlformats.org/officeDocument/2006/relationships/image" Target="../media/image28.png"/><Relationship Id="rId2" Type="http://schemas.openxmlformats.org/officeDocument/2006/relationships/image" Target="../media/image14.png"/><Relationship Id="rId1" Type="http://schemas.openxmlformats.org/officeDocument/2006/relationships/slideLayout" Target="../slideLayouts/slideLayout13.xml"/><Relationship Id="rId6" Type="http://schemas.openxmlformats.org/officeDocument/2006/relationships/image" Target="../media/image25.png"/><Relationship Id="rId11" Type="http://schemas.openxmlformats.org/officeDocument/2006/relationships/customXml" Target="../ink/ink8.xml"/><Relationship Id="rId5" Type="http://schemas.openxmlformats.org/officeDocument/2006/relationships/customXml" Target="../ink/ink5.xml"/><Relationship Id="rId10" Type="http://schemas.openxmlformats.org/officeDocument/2006/relationships/image" Target="../media/image27.png"/><Relationship Id="rId4" Type="http://schemas.openxmlformats.org/officeDocument/2006/relationships/image" Target="../media/image24.png"/><Relationship Id="rId9" Type="http://schemas.openxmlformats.org/officeDocument/2006/relationships/customXml" Target="../ink/ink7.xml"/><Relationship Id="rId1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customXml" Target="../ink/ink15.xml"/><Relationship Id="rId18" Type="http://schemas.openxmlformats.org/officeDocument/2006/relationships/image" Target="../media/image38.png"/><Relationship Id="rId26" Type="http://schemas.openxmlformats.org/officeDocument/2006/relationships/customXml" Target="../ink/ink26.xml"/><Relationship Id="rId3" Type="http://schemas.openxmlformats.org/officeDocument/2006/relationships/customXml" Target="../ink/ink10.xml"/><Relationship Id="rId21" Type="http://schemas.openxmlformats.org/officeDocument/2006/relationships/customXml" Target="../ink/ink21.xml"/><Relationship Id="rId7" Type="http://schemas.openxmlformats.org/officeDocument/2006/relationships/customXml" Target="../ink/ink12.xml"/><Relationship Id="rId12" Type="http://schemas.openxmlformats.org/officeDocument/2006/relationships/image" Target="../media/image36.png"/><Relationship Id="rId17" Type="http://schemas.openxmlformats.org/officeDocument/2006/relationships/customXml" Target="../ink/ink18.xml"/><Relationship Id="rId25" Type="http://schemas.openxmlformats.org/officeDocument/2006/relationships/customXml" Target="../ink/ink25.xml"/><Relationship Id="rId2" Type="http://schemas.openxmlformats.org/officeDocument/2006/relationships/image" Target="../media/image16.png"/><Relationship Id="rId16" Type="http://schemas.openxmlformats.org/officeDocument/2006/relationships/customXml" Target="../ink/ink17.xml"/><Relationship Id="rId20" Type="http://schemas.openxmlformats.org/officeDocument/2006/relationships/customXml" Target="../ink/ink20.xml"/><Relationship Id="rId29" Type="http://schemas.openxmlformats.org/officeDocument/2006/relationships/customXml" Target="../ink/ink29.xml"/><Relationship Id="rId1" Type="http://schemas.openxmlformats.org/officeDocument/2006/relationships/slideLayout" Target="../slideLayouts/slideLayout13.xml"/><Relationship Id="rId6" Type="http://schemas.openxmlformats.org/officeDocument/2006/relationships/image" Target="../media/image33.png"/><Relationship Id="rId11" Type="http://schemas.openxmlformats.org/officeDocument/2006/relationships/customXml" Target="../ink/ink14.xml"/><Relationship Id="rId24" Type="http://schemas.openxmlformats.org/officeDocument/2006/relationships/customXml" Target="../ink/ink24.xml"/><Relationship Id="rId5" Type="http://schemas.openxmlformats.org/officeDocument/2006/relationships/customXml" Target="../ink/ink11.xml"/><Relationship Id="rId15" Type="http://schemas.openxmlformats.org/officeDocument/2006/relationships/customXml" Target="../ink/ink16.xml"/><Relationship Id="rId23" Type="http://schemas.openxmlformats.org/officeDocument/2006/relationships/customXml" Target="../ink/ink23.xml"/><Relationship Id="rId28" Type="http://schemas.openxmlformats.org/officeDocument/2006/relationships/customXml" Target="../ink/ink28.xml"/><Relationship Id="rId10" Type="http://schemas.openxmlformats.org/officeDocument/2006/relationships/image" Target="../media/image35.png"/><Relationship Id="rId19" Type="http://schemas.openxmlformats.org/officeDocument/2006/relationships/customXml" Target="../ink/ink19.xml"/><Relationship Id="rId4" Type="http://schemas.openxmlformats.org/officeDocument/2006/relationships/image" Target="../media/image32.png"/><Relationship Id="rId9" Type="http://schemas.openxmlformats.org/officeDocument/2006/relationships/customXml" Target="../ink/ink13.xml"/><Relationship Id="rId14" Type="http://schemas.openxmlformats.org/officeDocument/2006/relationships/image" Target="../media/image37.png"/><Relationship Id="rId22" Type="http://schemas.openxmlformats.org/officeDocument/2006/relationships/customXml" Target="../ink/ink22.xml"/><Relationship Id="rId27" Type="http://schemas.openxmlformats.org/officeDocument/2006/relationships/customXml" Target="../ink/ink27.xml"/><Relationship Id="rId30" Type="http://schemas.openxmlformats.org/officeDocument/2006/relationships/customXml" Target="../ink/ink30.xml"/></Relationships>
</file>

<file path=ppt/slides/_rels/slide23.xml.rels><?xml version="1.0" encoding="UTF-8" standalone="yes"?>
<Relationships xmlns="http://schemas.openxmlformats.org/package/2006/relationships"><Relationship Id="rId8" Type="http://schemas.openxmlformats.org/officeDocument/2006/relationships/customXml" Target="../ink/ink34.xml"/><Relationship Id="rId3" Type="http://schemas.openxmlformats.org/officeDocument/2006/relationships/customXml" Target="../ink/ink31.xml"/><Relationship Id="rId7" Type="http://schemas.openxmlformats.org/officeDocument/2006/relationships/customXml" Target="../ink/ink33.xml"/><Relationship Id="rId2" Type="http://schemas.openxmlformats.org/officeDocument/2006/relationships/image" Target="../media/image20.png"/><Relationship Id="rId1" Type="http://schemas.openxmlformats.org/officeDocument/2006/relationships/slideLayout" Target="../slideLayouts/slideLayout13.xml"/><Relationship Id="rId6" Type="http://schemas.openxmlformats.org/officeDocument/2006/relationships/image" Target="../media/image41.png"/><Relationship Id="rId5" Type="http://schemas.openxmlformats.org/officeDocument/2006/relationships/customXml" Target="../ink/ink32.xml"/><Relationship Id="rId4" Type="http://schemas.openxmlformats.org/officeDocument/2006/relationships/image" Target="../media/image40.png"/><Relationship Id="rId9" Type="http://schemas.openxmlformats.org/officeDocument/2006/relationships/customXml" Target="../ink/ink35.xml"/></Relationships>
</file>

<file path=ppt/slides/_rels/slide24.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customXml" Target="../ink/ink36.xml"/><Relationship Id="rId7" Type="http://schemas.openxmlformats.org/officeDocument/2006/relationships/customXml" Target="../ink/ink38.xml"/><Relationship Id="rId12" Type="http://schemas.openxmlformats.org/officeDocument/2006/relationships/customXml" Target="../ink/ink41.xml"/><Relationship Id="rId17" Type="http://schemas.openxmlformats.org/officeDocument/2006/relationships/image" Target="../media/image47.png"/><Relationship Id="rId2" Type="http://schemas.openxmlformats.org/officeDocument/2006/relationships/image" Target="../media/image21.png"/><Relationship Id="rId16" Type="http://schemas.openxmlformats.org/officeDocument/2006/relationships/customXml" Target="../ink/ink44.xml"/><Relationship Id="rId1" Type="http://schemas.openxmlformats.org/officeDocument/2006/relationships/slideLayout" Target="../slideLayouts/slideLayout13.xml"/><Relationship Id="rId6" Type="http://schemas.openxmlformats.org/officeDocument/2006/relationships/image" Target="../media/image44.png"/><Relationship Id="rId11" Type="http://schemas.openxmlformats.org/officeDocument/2006/relationships/image" Target="../media/image45.png"/><Relationship Id="rId5" Type="http://schemas.openxmlformats.org/officeDocument/2006/relationships/customXml" Target="../ink/ink37.xml"/><Relationship Id="rId15" Type="http://schemas.openxmlformats.org/officeDocument/2006/relationships/customXml" Target="../ink/ink43.xml"/><Relationship Id="rId10" Type="http://schemas.openxmlformats.org/officeDocument/2006/relationships/customXml" Target="../ink/ink40.xml"/><Relationship Id="rId4" Type="http://schemas.openxmlformats.org/officeDocument/2006/relationships/image" Target="../media/image43.png"/><Relationship Id="rId9" Type="http://schemas.openxmlformats.org/officeDocument/2006/relationships/customXml" Target="../ink/ink39.xml"/><Relationship Id="rId14" Type="http://schemas.openxmlformats.org/officeDocument/2006/relationships/customXml" Target="../ink/ink4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BFB2E407-D5EB-4497-8CCA-679DF12520C7}"/>
              </a:ext>
            </a:extLst>
          </p:cNvPr>
          <p:cNvSpPr>
            <a:spLocks noGrp="1"/>
          </p:cNvSpPr>
          <p:nvPr>
            <p:ph type="body" sz="quarter" idx="10"/>
          </p:nvPr>
        </p:nvSpPr>
        <p:spPr>
          <a:xfrm>
            <a:off x="4214813" y="2590800"/>
            <a:ext cx="3757612" cy="2862942"/>
          </a:xfrm>
        </p:spPr>
        <p:txBody>
          <a:bodyPr>
            <a:noAutofit/>
          </a:bodyPr>
          <a:lstStyle/>
          <a:p>
            <a:pPr algn="r"/>
            <a:r>
              <a:rPr lang="en-US" sz="1400" dirty="0" smtClean="0">
                <a:solidFill>
                  <a:schemeClr val="tx2">
                    <a:lumMod val="50000"/>
                  </a:schemeClr>
                </a:solidFill>
              </a:rPr>
              <a:t>Pratik </a:t>
            </a:r>
            <a:r>
              <a:rPr lang="en-US" sz="1400" dirty="0">
                <a:solidFill>
                  <a:schemeClr val="tx2">
                    <a:lumMod val="50000"/>
                  </a:schemeClr>
                </a:solidFill>
              </a:rPr>
              <a:t>Gopal </a:t>
            </a:r>
            <a:r>
              <a:rPr lang="en-US" sz="1400" dirty="0" err="1">
                <a:solidFill>
                  <a:schemeClr val="tx2">
                    <a:lumMod val="50000"/>
                  </a:schemeClr>
                </a:solidFill>
              </a:rPr>
              <a:t>Jawale</a:t>
            </a:r>
            <a:endParaRPr lang="en-US" sz="1400" dirty="0">
              <a:solidFill>
                <a:schemeClr val="tx2">
                  <a:lumMod val="50000"/>
                </a:schemeClr>
              </a:solidFill>
            </a:endParaRPr>
          </a:p>
          <a:p>
            <a:pPr marL="285750" indent="-285750" algn="r">
              <a:buFont typeface="Arial" panose="020B0604020202020204" pitchFamily="34" charset="0"/>
              <a:buChar char="•"/>
            </a:pPr>
            <a:endParaRPr lang="en-US" sz="1400" dirty="0">
              <a:solidFill>
                <a:schemeClr val="tx2">
                  <a:lumMod val="50000"/>
                </a:schemeClr>
              </a:solidFill>
            </a:endParaRPr>
          </a:p>
          <a:p>
            <a:pPr marL="285750" indent="-285750" algn="r">
              <a:buFont typeface="Arial" panose="020B0604020202020204" pitchFamily="34" charset="0"/>
              <a:buChar char="•"/>
            </a:pPr>
            <a:endParaRPr lang="en-US" sz="1400" dirty="0">
              <a:solidFill>
                <a:schemeClr val="tx2">
                  <a:lumMod val="50000"/>
                </a:schemeClr>
              </a:solidFill>
            </a:endParaRPr>
          </a:p>
          <a:p>
            <a:pPr marL="285750" indent="-285750" algn="r">
              <a:buFont typeface="Arial" panose="020B0604020202020204" pitchFamily="34" charset="0"/>
              <a:buChar char="•"/>
            </a:pPr>
            <a:endParaRPr lang="en-US" sz="1400" dirty="0">
              <a:solidFill>
                <a:schemeClr val="tx2">
                  <a:lumMod val="50000"/>
                </a:schemeClr>
              </a:solidFill>
            </a:endParaRPr>
          </a:p>
          <a:p>
            <a:pPr marL="285750" indent="-285750" algn="r">
              <a:buFont typeface="Arial" panose="020B0604020202020204" pitchFamily="34" charset="0"/>
              <a:buChar char="•"/>
            </a:pPr>
            <a:endParaRPr lang="en-US" sz="1400" dirty="0">
              <a:solidFill>
                <a:schemeClr val="tx2">
                  <a:lumMod val="50000"/>
                </a:schemeClr>
              </a:solidFill>
            </a:endParaRPr>
          </a:p>
          <a:p>
            <a:pPr marL="285750" indent="-285750" algn="r">
              <a:buFont typeface="Arial" panose="020B0604020202020204" pitchFamily="34" charset="0"/>
              <a:buChar char="•"/>
            </a:pPr>
            <a:endParaRPr lang="en-US" sz="1800" dirty="0">
              <a:solidFill>
                <a:schemeClr val="tx2">
                  <a:lumMod val="50000"/>
                </a:schemeClr>
              </a:solidFill>
            </a:endParaRPr>
          </a:p>
          <a:p>
            <a:r>
              <a:rPr lang="en-US" sz="2800" dirty="0">
                <a:solidFill>
                  <a:schemeClr val="tx2">
                    <a:lumMod val="50000"/>
                  </a:schemeClr>
                </a:solidFill>
              </a:rPr>
              <a:t> </a:t>
            </a:r>
          </a:p>
          <a:p>
            <a:endParaRPr lang="en-US" sz="2400" dirty="0">
              <a:solidFill>
                <a:schemeClr val="tx2">
                  <a:lumMod val="50000"/>
                </a:schemeClr>
              </a:solidFill>
            </a:endParaRPr>
          </a:p>
          <a:p>
            <a:endParaRPr lang="en-US" sz="1400" dirty="0">
              <a:solidFill>
                <a:schemeClr val="accent2">
                  <a:lumMod val="75000"/>
                </a:schemeClr>
              </a:solidFill>
            </a:endParaRPr>
          </a:p>
        </p:txBody>
      </p:sp>
      <p:sp>
        <p:nvSpPr>
          <p:cNvPr id="2" name="Title 1">
            <a:extLst>
              <a:ext uri="{FF2B5EF4-FFF2-40B4-BE49-F238E27FC236}">
                <a16:creationId xmlns="" xmlns:a16="http://schemas.microsoft.com/office/drawing/2014/main" id="{0F7DEB8F-68B5-45C7-B2E2-C7CEA0B52A93}"/>
              </a:ext>
            </a:extLst>
          </p:cNvPr>
          <p:cNvSpPr>
            <a:spLocks noGrp="1"/>
          </p:cNvSpPr>
          <p:nvPr>
            <p:ph type="title"/>
          </p:nvPr>
        </p:nvSpPr>
        <p:spPr>
          <a:xfrm>
            <a:off x="4214812" y="1794860"/>
            <a:ext cx="3757612" cy="948340"/>
          </a:xfrm>
        </p:spPr>
        <p:txBody>
          <a:bodyPr>
            <a:normAutofit/>
          </a:bodyPr>
          <a:lstStyle/>
          <a:p>
            <a:r>
              <a:rPr sz="4000" dirty="0">
                <a:solidFill>
                  <a:schemeClr val="tx2">
                    <a:lumMod val="50000"/>
                  </a:schemeClr>
                </a:solidFill>
              </a:rPr>
              <a:t>Shop For Home</a:t>
            </a:r>
            <a:endParaRPr lang="en-US" sz="4000" dirty="0">
              <a:solidFill>
                <a:schemeClr val="tx2">
                  <a:lumMod val="50000"/>
                </a:schemeClr>
              </a:solidFill>
            </a:endParaRPr>
          </a:p>
        </p:txBody>
      </p:sp>
      <p:pic>
        <p:nvPicPr>
          <p:cNvPr id="7" name="Picture 6" descr="brand.png"/>
          <p:cNvPicPr>
            <a:picLocks noChangeAspect="1"/>
          </p:cNvPicPr>
          <p:nvPr/>
        </p:nvPicPr>
        <p:blipFill>
          <a:blip r:embed="rId3"/>
          <a:stretch>
            <a:fillRect/>
          </a:stretch>
        </p:blipFill>
        <p:spPr>
          <a:xfrm>
            <a:off x="5713412" y="651860"/>
            <a:ext cx="1143000" cy="1143000"/>
          </a:xfrm>
          <a:prstGeom prst="rect">
            <a:avLst/>
          </a:prstGeom>
        </p:spPr>
      </p:pic>
    </p:spTree>
    <p:extLst>
      <p:ext uri="{BB962C8B-B14F-4D97-AF65-F5344CB8AC3E}">
        <p14:creationId xmlns:p14="http://schemas.microsoft.com/office/powerpoint/2010/main" val="3967481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 Angular Architecture</a:t>
            </a:r>
            <a:endParaRPr lang="en-US" dirty="0"/>
          </a:p>
        </p:txBody>
      </p:sp>
      <p:pic>
        <p:nvPicPr>
          <p:cNvPr id="6" name="Picture 2" descr="What is Angular?: Architecture, Features, and Advantages [2022 Edition]">
            <a:extLst>
              <a:ext uri="{FF2B5EF4-FFF2-40B4-BE49-F238E27FC236}">
                <a16:creationId xmlns="" xmlns:a16="http://schemas.microsoft.com/office/drawing/2014/main" id="{029C8323-1E27-40F7-8571-D4F28A3702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813" y="1600200"/>
            <a:ext cx="7772400" cy="44683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 Angular Architecture</a:t>
            </a:r>
            <a:endParaRPr lang="en-US" dirty="0"/>
          </a:p>
        </p:txBody>
      </p:sp>
      <p:sp>
        <p:nvSpPr>
          <p:cNvPr id="3" name="Content Placeholder 2"/>
          <p:cNvSpPr>
            <a:spLocks noGrp="1"/>
          </p:cNvSpPr>
          <p:nvPr>
            <p:ph idx="1"/>
          </p:nvPr>
        </p:nvSpPr>
        <p:spPr/>
        <p:txBody>
          <a:bodyPr>
            <a:normAutofit/>
          </a:bodyPr>
          <a:lstStyle/>
          <a:p>
            <a:pPr>
              <a:buNone/>
            </a:pPr>
            <a:r>
              <a:rPr lang="en-US" sz="2400" b="1" dirty="0"/>
              <a:t>There are main eight blocks of Angular:</a:t>
            </a:r>
          </a:p>
          <a:p>
            <a:pPr lvl="0"/>
            <a:r>
              <a:rPr lang="en-US" sz="1800" dirty="0"/>
              <a:t>1. Module</a:t>
            </a:r>
          </a:p>
          <a:p>
            <a:pPr lvl="0"/>
            <a:r>
              <a:rPr lang="en-US" sz="1800" dirty="0"/>
              <a:t>2. Component</a:t>
            </a:r>
          </a:p>
          <a:p>
            <a:pPr lvl="0"/>
            <a:r>
              <a:rPr lang="en-US" sz="1800" dirty="0"/>
              <a:t>3. Metadata</a:t>
            </a:r>
          </a:p>
          <a:p>
            <a:pPr lvl="0"/>
            <a:r>
              <a:rPr lang="en-US" sz="1800" dirty="0"/>
              <a:t>4. Template</a:t>
            </a:r>
          </a:p>
          <a:p>
            <a:pPr lvl="0"/>
            <a:r>
              <a:rPr lang="en-US" sz="1800" dirty="0"/>
              <a:t>5. Data Binding</a:t>
            </a:r>
          </a:p>
          <a:p>
            <a:pPr lvl="0"/>
            <a:r>
              <a:rPr lang="en-US" sz="1800" dirty="0"/>
              <a:t>6. Service</a:t>
            </a:r>
          </a:p>
          <a:p>
            <a:pPr lvl="0"/>
            <a:r>
              <a:rPr lang="en-US" sz="1800" dirty="0"/>
              <a:t>7. Directive</a:t>
            </a:r>
          </a:p>
          <a:p>
            <a:pPr lvl="0"/>
            <a:r>
              <a:rPr lang="en-US" sz="1800" dirty="0"/>
              <a:t>8. Dependency Injection</a:t>
            </a: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SpringBoot Architecture</a:t>
            </a:r>
            <a:endParaRPr lang="en-US" dirty="0"/>
          </a:p>
        </p:txBody>
      </p:sp>
      <p:pic>
        <p:nvPicPr>
          <p:cNvPr id="4" name="Picture 4" descr="Spring Boot - Architecture - GeeksforGeeks">
            <a:extLst>
              <a:ext uri="{FF2B5EF4-FFF2-40B4-BE49-F238E27FC236}">
                <a16:creationId xmlns="" xmlns:a16="http://schemas.microsoft.com/office/drawing/2014/main" id="{E443B6B3-4789-4B51-966F-C895A2AEE8F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3212" y="1600200"/>
            <a:ext cx="9412288" cy="48768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 xmlns:a16="http://schemas.microsoft.com/office/drawing/2014/main" id="{D028FFD9-8A2D-7D78-2DA2-EAF55D514BD6}"/>
                  </a:ext>
                </a:extLst>
              </p14:cNvPr>
              <p14:cNvContentPartPr/>
              <p14:nvPr/>
            </p14:nvContentPartPr>
            <p14:xfrm>
              <a:off x="8966177" y="6036623"/>
              <a:ext cx="360" cy="360"/>
            </p14:xfrm>
          </p:contentPart>
        </mc:Choice>
        <mc:Fallback xmlns="">
          <p:pic>
            <p:nvPicPr>
              <p:cNvPr id="3" name="Ink 2">
                <a:extLst>
                  <a:ext uri="{FF2B5EF4-FFF2-40B4-BE49-F238E27FC236}">
                    <a16:creationId xmlns:a16="http://schemas.microsoft.com/office/drawing/2014/main" id="{D028FFD9-8A2D-7D78-2DA2-EAF55D514BD6}"/>
                  </a:ext>
                </a:extLst>
              </p:cNvPr>
              <p:cNvPicPr/>
              <p:nvPr/>
            </p:nvPicPr>
            <p:blipFill>
              <a:blip r:embed="rId4"/>
              <a:stretch>
                <a:fillRect/>
              </a:stretch>
            </p:blipFill>
            <p:spPr>
              <a:xfrm>
                <a:off x="8948537" y="601898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 xmlns:a16="http://schemas.microsoft.com/office/drawing/2014/main" id="{C29D5A18-559A-517E-A7C2-0E1D8308C71D}"/>
                  </a:ext>
                </a:extLst>
              </p14:cNvPr>
              <p14:cNvContentPartPr/>
              <p14:nvPr/>
            </p14:nvContentPartPr>
            <p14:xfrm>
              <a:off x="8893817" y="5909543"/>
              <a:ext cx="435960" cy="217440"/>
            </p14:xfrm>
          </p:contentPart>
        </mc:Choice>
        <mc:Fallback xmlns="">
          <p:pic>
            <p:nvPicPr>
              <p:cNvPr id="6" name="Ink 5">
                <a:extLst>
                  <a:ext uri="{FF2B5EF4-FFF2-40B4-BE49-F238E27FC236}">
                    <a16:creationId xmlns:a16="http://schemas.microsoft.com/office/drawing/2014/main" id="{C29D5A18-559A-517E-A7C2-0E1D8308C71D}"/>
                  </a:ext>
                </a:extLst>
              </p:cNvPr>
              <p:cNvPicPr/>
              <p:nvPr/>
            </p:nvPicPr>
            <p:blipFill>
              <a:blip r:embed="rId6"/>
              <a:stretch>
                <a:fillRect/>
              </a:stretch>
            </p:blipFill>
            <p:spPr>
              <a:xfrm>
                <a:off x="8875817" y="5891543"/>
                <a:ext cx="47160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 xmlns:a16="http://schemas.microsoft.com/office/drawing/2014/main" id="{EF62571D-3BB3-8C58-F789-A47FDF8C6457}"/>
                  </a:ext>
                </a:extLst>
              </p14:cNvPr>
              <p14:cNvContentPartPr/>
              <p14:nvPr/>
            </p14:nvContentPartPr>
            <p14:xfrm>
              <a:off x="8635337" y="5900903"/>
              <a:ext cx="821160" cy="378720"/>
            </p14:xfrm>
          </p:contentPart>
        </mc:Choice>
        <mc:Fallback xmlns="">
          <p:pic>
            <p:nvPicPr>
              <p:cNvPr id="7" name="Ink 6">
                <a:extLst>
                  <a:ext uri="{FF2B5EF4-FFF2-40B4-BE49-F238E27FC236}">
                    <a16:creationId xmlns:a16="http://schemas.microsoft.com/office/drawing/2014/main" id="{EF62571D-3BB3-8C58-F789-A47FDF8C6457}"/>
                  </a:ext>
                </a:extLst>
              </p:cNvPr>
              <p:cNvPicPr/>
              <p:nvPr/>
            </p:nvPicPr>
            <p:blipFill>
              <a:blip r:embed="rId8"/>
              <a:stretch>
                <a:fillRect/>
              </a:stretch>
            </p:blipFill>
            <p:spPr>
              <a:xfrm>
                <a:off x="8617697" y="5883263"/>
                <a:ext cx="856800" cy="414360"/>
              </a:xfrm>
              <a:prstGeom prst="rect">
                <a:avLst/>
              </a:prstGeom>
            </p:spPr>
          </p:pic>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SpringBoot Architecture</a:t>
            </a:r>
            <a:endParaRPr lang="en-US" dirty="0"/>
          </a:p>
        </p:txBody>
      </p:sp>
      <p:sp>
        <p:nvSpPr>
          <p:cNvPr id="3" name="Content Placeholder 2"/>
          <p:cNvSpPr>
            <a:spLocks noGrp="1"/>
          </p:cNvSpPr>
          <p:nvPr>
            <p:ph idx="1"/>
          </p:nvPr>
        </p:nvSpPr>
        <p:spPr>
          <a:xfrm>
            <a:off x="720724" y="1828800"/>
            <a:ext cx="8269288" cy="4470400"/>
          </a:xfrm>
        </p:spPr>
        <p:txBody>
          <a:bodyPr/>
          <a:lstStyle/>
          <a:p>
            <a:pPr algn="just">
              <a:buNone/>
            </a:pPr>
            <a:r>
              <a:rPr lang="en-US" sz="2400" b="1" dirty="0"/>
              <a:t>The spring boot consists of the following four layers: </a:t>
            </a:r>
          </a:p>
          <a:p>
            <a:pPr lvl="0" algn="just"/>
            <a:r>
              <a:rPr lang="en-US" b="1" dirty="0"/>
              <a:t>1. Presentation Layer </a:t>
            </a:r>
            <a:r>
              <a:rPr lang="en-US" dirty="0"/>
              <a:t>– Authentication &amp; Json Translation </a:t>
            </a:r>
          </a:p>
          <a:p>
            <a:pPr lvl="0" algn="just"/>
            <a:r>
              <a:rPr lang="en-US" b="1" dirty="0"/>
              <a:t>2. Business Layer </a:t>
            </a:r>
            <a:r>
              <a:rPr lang="en-US" dirty="0"/>
              <a:t>– Business Logic, Validation &amp; Authorization </a:t>
            </a:r>
          </a:p>
          <a:p>
            <a:pPr lvl="0" algn="just"/>
            <a:r>
              <a:rPr lang="en-US" b="1" dirty="0"/>
              <a:t>3. Persistence Layer </a:t>
            </a:r>
            <a:r>
              <a:rPr lang="en-US" dirty="0"/>
              <a:t>– Storage Logic </a:t>
            </a:r>
          </a:p>
          <a:p>
            <a:pPr lvl="0" algn="just"/>
            <a:r>
              <a:rPr lang="en-US" b="1" dirty="0"/>
              <a:t>4. Database Layer </a:t>
            </a:r>
            <a:r>
              <a:rPr lang="en-US" dirty="0"/>
              <a:t>– Actual Database</a:t>
            </a:r>
          </a:p>
          <a:p>
            <a:pPr algn="just"/>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724" y="685800"/>
            <a:ext cx="6364287" cy="1143000"/>
          </a:xfrm>
        </p:spPr>
        <p:txBody>
          <a:bodyPr>
            <a:normAutofit/>
          </a:bodyPr>
          <a:lstStyle/>
          <a:p>
            <a:r>
              <a:rPr lang="en-IN" dirty="0"/>
              <a:t> Micro service Architecture</a:t>
            </a:r>
            <a:endParaRPr lang="en-US" dirty="0"/>
          </a:p>
        </p:txBody>
      </p:sp>
      <p:pic>
        <p:nvPicPr>
          <p:cNvPr id="4" name="Picture 2">
            <a:extLst>
              <a:ext uri="{FF2B5EF4-FFF2-40B4-BE49-F238E27FC236}">
                <a16:creationId xmlns="" xmlns:a16="http://schemas.microsoft.com/office/drawing/2014/main" id="{DD869CD8-F285-4D7E-9608-BCCE6E47D3A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720725" y="2154759"/>
            <a:ext cx="5562600" cy="38184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724" y="685800"/>
            <a:ext cx="7888287" cy="1143000"/>
          </a:xfrm>
        </p:spPr>
        <p:txBody>
          <a:bodyPr>
            <a:normAutofit/>
          </a:bodyPr>
          <a:lstStyle/>
          <a:p>
            <a:r>
              <a:rPr lang="en-IN" dirty="0"/>
              <a:t> Micro service Architecture</a:t>
            </a:r>
            <a:endParaRPr lang="en-US" dirty="0"/>
          </a:p>
        </p:txBody>
      </p:sp>
      <p:sp>
        <p:nvSpPr>
          <p:cNvPr id="3" name="Content Placeholder 2"/>
          <p:cNvSpPr>
            <a:spLocks noGrp="1"/>
          </p:cNvSpPr>
          <p:nvPr>
            <p:ph idx="1"/>
          </p:nvPr>
        </p:nvSpPr>
        <p:spPr>
          <a:xfrm>
            <a:off x="720724" y="1828800"/>
            <a:ext cx="8193088" cy="4470400"/>
          </a:xfrm>
        </p:spPr>
        <p:txBody>
          <a:bodyPr/>
          <a:lstStyle/>
          <a:p>
            <a:pPr algn="just">
              <a:buFont typeface="Arial" panose="020B0604020202020204" pitchFamily="34" charset="0"/>
              <a:buChar char="•"/>
            </a:pPr>
            <a:r>
              <a:rPr lang="en-US" dirty="0"/>
              <a:t> Typically, micro services are used to speed up application development.</a:t>
            </a:r>
          </a:p>
          <a:p>
            <a:pPr algn="just">
              <a:buFont typeface="Arial" panose="020B0604020202020204" pitchFamily="34" charset="0"/>
              <a:buChar char="•"/>
            </a:pPr>
            <a:r>
              <a:rPr lang="en-US" dirty="0"/>
              <a:t> Micro services architectures built using Java are common, especially Spring Boot ones.</a:t>
            </a:r>
          </a:p>
          <a:p>
            <a:pPr algn="just"/>
            <a:r>
              <a:rPr lang="en-US" dirty="0"/>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 Data Base Architecture</a:t>
            </a:r>
            <a:endParaRPr lang="en-US" dirty="0"/>
          </a:p>
        </p:txBody>
      </p:sp>
      <p:pic>
        <p:nvPicPr>
          <p:cNvPr id="4" name="Picture 2" descr="Database Architecture in DBMS: 1-Tier, 2-Tier and 3-Tier">
            <a:extLst>
              <a:ext uri="{FF2B5EF4-FFF2-40B4-BE49-F238E27FC236}">
                <a16:creationId xmlns="" xmlns:a16="http://schemas.microsoft.com/office/drawing/2014/main" id="{B20B9BB3-784A-4B78-8D9B-39CE47A2979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362409" y="1828800"/>
            <a:ext cx="4279231" cy="4470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 Data Base Architecture</a:t>
            </a:r>
            <a:endParaRPr lang="en-US" dirty="0"/>
          </a:p>
        </p:txBody>
      </p:sp>
      <p:sp>
        <p:nvSpPr>
          <p:cNvPr id="3" name="Content Placeholder 2"/>
          <p:cNvSpPr>
            <a:spLocks noGrp="1"/>
          </p:cNvSpPr>
          <p:nvPr>
            <p:ph idx="1"/>
          </p:nvPr>
        </p:nvSpPr>
        <p:spPr/>
        <p:txBody>
          <a:bodyPr/>
          <a:lstStyle/>
          <a:p>
            <a:pPr>
              <a:buNone/>
            </a:pPr>
            <a:r>
              <a:rPr lang="en-US" sz="2400" b="1" dirty="0"/>
              <a:t>Entities in the Database include :</a:t>
            </a:r>
            <a:endParaRPr lang="en-US" b="1" dirty="0"/>
          </a:p>
          <a:p>
            <a:pPr lvl="0"/>
            <a:r>
              <a:rPr lang="en-US" dirty="0"/>
              <a:t>1. </a:t>
            </a:r>
            <a:r>
              <a:rPr lang="en-US" dirty="0" err="1"/>
              <a:t>Product_Category</a:t>
            </a:r>
            <a:endParaRPr lang="en-US" dirty="0"/>
          </a:p>
          <a:p>
            <a:pPr lvl="0"/>
            <a:r>
              <a:rPr lang="en-US" dirty="0"/>
              <a:t>2. </a:t>
            </a:r>
            <a:r>
              <a:rPr lang="en-US" dirty="0" err="1"/>
              <a:t>Product_info</a:t>
            </a:r>
            <a:endParaRPr lang="en-US" dirty="0"/>
          </a:p>
          <a:p>
            <a:pPr lvl="0"/>
            <a:r>
              <a:rPr lang="en-US" dirty="0"/>
              <a:t>3. Cart</a:t>
            </a:r>
          </a:p>
          <a:p>
            <a:pPr lvl="0"/>
            <a:r>
              <a:rPr lang="en-US" dirty="0"/>
              <a:t>4. </a:t>
            </a:r>
            <a:r>
              <a:rPr lang="en-US" dirty="0" smtClean="0"/>
              <a:t>Users</a:t>
            </a:r>
            <a:endParaRPr lang="en-US" dirty="0"/>
          </a:p>
          <a:p>
            <a:pPr lvl="0"/>
            <a:r>
              <a:rPr lang="en-US" dirty="0"/>
              <a:t>5</a:t>
            </a:r>
            <a:r>
              <a:rPr lang="en-US" dirty="0" smtClean="0"/>
              <a:t>. </a:t>
            </a:r>
            <a:r>
              <a:rPr lang="en-US" dirty="0"/>
              <a:t>Wishlist</a:t>
            </a: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 Total Project View</a:t>
            </a:r>
            <a:endParaRPr lang="en-US" dirty="0"/>
          </a:p>
        </p:txBody>
      </p:sp>
      <p:pic>
        <p:nvPicPr>
          <p:cNvPr id="4" name="Picture 2" descr="Backend, Frontend, Full-stack, and Super Stack oversimplified">
            <a:extLst>
              <a:ext uri="{FF2B5EF4-FFF2-40B4-BE49-F238E27FC236}">
                <a16:creationId xmlns="" xmlns:a16="http://schemas.microsoft.com/office/drawing/2014/main" id="{B0BA1C86-9FE0-44ED-A357-0BC88F04BE0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720725" y="2283968"/>
            <a:ext cx="5562600" cy="35600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1295400"/>
            <a:ext cx="9107487" cy="4114800"/>
          </a:xfrm>
        </p:spPr>
        <p:txBody>
          <a:bodyPr anchor="ctr">
            <a:normAutofit/>
          </a:bodyPr>
          <a:lstStyle/>
          <a:p>
            <a:pPr lvl="1" algn="l" defTabSz="1218987" rtl="0">
              <a:lnSpc>
                <a:spcPct val="85000"/>
              </a:lnSpc>
              <a:spcBef>
                <a:spcPct val="0"/>
              </a:spcBef>
            </a:pPr>
            <a:r>
              <a:rPr lang="en-US" sz="6600" b="1" dirty="0">
                <a:solidFill>
                  <a:schemeClr val="accent1"/>
                </a:solidFill>
              </a:rPr>
              <a:t>MODELING </a:t>
            </a:r>
            <a:br>
              <a:rPr lang="en-US" sz="6600" b="1" dirty="0">
                <a:solidFill>
                  <a:schemeClr val="accent1"/>
                </a:solidFill>
              </a:rPr>
            </a:br>
            <a:r>
              <a:rPr lang="en-US" sz="6600" b="1" dirty="0">
                <a:solidFill>
                  <a:schemeClr val="accent1"/>
                </a:solidFill>
              </a:rPr>
              <a:t>REQUIREMENTS</a:t>
            </a:r>
            <a:r>
              <a:rPr lang="en-US" sz="1400" dirty="0">
                <a:solidFill>
                  <a:schemeClr val="accent1"/>
                </a:solidFill>
              </a:rPr>
              <a:t/>
            </a:r>
            <a:br>
              <a:rPr lang="en-US" sz="1400" dirty="0">
                <a:solidFill>
                  <a:schemeClr val="accent1"/>
                </a:solidFill>
              </a:rPr>
            </a:br>
            <a:endParaRPr lang="en-US" sz="2400" dirty="0">
              <a:solidFill>
                <a:schemeClr val="accen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12" y="838200"/>
            <a:ext cx="5562600" cy="1143000"/>
          </a:xfrm>
        </p:spPr>
        <p:txBody>
          <a:bodyPr>
            <a:normAutofit/>
          </a:bodyPr>
          <a:lstStyle/>
          <a:p>
            <a:pPr algn="ctr"/>
            <a:r>
              <a:rPr lang="en-IN" dirty="0"/>
              <a:t>Problem Statement</a:t>
            </a:r>
            <a:endParaRPr lang="en-US" dirty="0"/>
          </a:p>
        </p:txBody>
      </p:sp>
      <p:sp>
        <p:nvSpPr>
          <p:cNvPr id="3" name="Content Placeholder 2"/>
          <p:cNvSpPr>
            <a:spLocks noGrp="1"/>
          </p:cNvSpPr>
          <p:nvPr>
            <p:ph idx="1"/>
          </p:nvPr>
        </p:nvSpPr>
        <p:spPr>
          <a:xfrm>
            <a:off x="720724" y="1828800"/>
            <a:ext cx="5983287" cy="4470400"/>
          </a:xfrm>
        </p:spPr>
        <p:txBody>
          <a:bodyPr/>
          <a:lstStyle/>
          <a:p>
            <a:pPr algn="just"/>
            <a:r>
              <a:rPr lang="en-IN" sz="2400" b="1" dirty="0"/>
              <a:t>S</a:t>
            </a:r>
            <a:r>
              <a:rPr lang="en-IN" b="1" dirty="0"/>
              <a:t>hop For Home</a:t>
            </a:r>
            <a:r>
              <a:rPr lang="en-IN" dirty="0"/>
              <a:t> is a popular store in the market for shopping the home decor stuff. Due to Covid 19 all the offline shopping stopped. So, the store wants to move to the online platforms and wants their own web application.</a:t>
            </a:r>
          </a:p>
          <a:p>
            <a:pPr algn="just"/>
            <a:endParaRPr lang="en-IN" dirty="0"/>
          </a:p>
          <a:p>
            <a:pPr algn="just">
              <a:buNone/>
            </a:pPr>
            <a:r>
              <a:rPr lang="en-IN" dirty="0"/>
              <a:t>To do the above web applications there are two users:-</a:t>
            </a:r>
          </a:p>
          <a:p>
            <a:pPr algn="just"/>
            <a:r>
              <a:rPr lang="en-IN" dirty="0"/>
              <a:t>  1. User</a:t>
            </a:r>
          </a:p>
          <a:p>
            <a:pPr algn="just"/>
            <a:r>
              <a:rPr lang="en-IN" dirty="0"/>
              <a:t>  2. Admin</a:t>
            </a:r>
          </a:p>
          <a:p>
            <a:pPr algn="just"/>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Functionality Of User:</a:t>
            </a:r>
          </a:p>
        </p:txBody>
      </p:sp>
      <p:pic>
        <p:nvPicPr>
          <p:cNvPr id="4" name="Content Placeholder 3" descr="Use Case Diagram 1 Fig. 6 demonstrates the use case for users where... |  Download Scientific Diagram"/>
          <p:cNvPicPr>
            <a:picLocks noGrp="1"/>
          </p:cNvPicPr>
          <p:nvPr>
            <p:ph idx="1"/>
          </p:nvPr>
        </p:nvPicPr>
        <p:blipFill>
          <a:blip r:embed="rId2"/>
          <a:stretch>
            <a:fillRect/>
          </a:stretch>
        </p:blipFill>
        <p:spPr bwMode="auto">
          <a:xfrm>
            <a:off x="150812" y="1600200"/>
            <a:ext cx="4138401" cy="4470400"/>
          </a:xfrm>
          <a:prstGeom prst="rect">
            <a:avLst/>
          </a:prstGeom>
          <a:noFill/>
          <a:ln w="9525">
            <a:noFill/>
            <a:miter lim="800000"/>
            <a:headEnd/>
            <a:tailEnd/>
          </a:ln>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 xmlns:a16="http://schemas.microsoft.com/office/drawing/2014/main" id="{FC339EAB-DF3A-AD35-C5EC-35DBB1B3F85A}"/>
                  </a:ext>
                </a:extLst>
              </p14:cNvPr>
              <p14:cNvContentPartPr/>
              <p14:nvPr/>
            </p14:nvContentPartPr>
            <p14:xfrm>
              <a:off x="924857" y="4678703"/>
              <a:ext cx="359640" cy="371520"/>
            </p14:xfrm>
          </p:contentPart>
        </mc:Choice>
        <mc:Fallback xmlns="">
          <p:pic>
            <p:nvPicPr>
              <p:cNvPr id="3" name="Ink 2">
                <a:extLst>
                  <a:ext uri="{FF2B5EF4-FFF2-40B4-BE49-F238E27FC236}">
                    <a16:creationId xmlns:a16="http://schemas.microsoft.com/office/drawing/2014/main" id="{FC339EAB-DF3A-AD35-C5EC-35DBB1B3F85A}"/>
                  </a:ext>
                </a:extLst>
              </p:cNvPr>
              <p:cNvPicPr/>
              <p:nvPr/>
            </p:nvPicPr>
            <p:blipFill>
              <a:blip r:embed="rId4"/>
              <a:stretch>
                <a:fillRect/>
              </a:stretch>
            </p:blipFill>
            <p:spPr>
              <a:xfrm>
                <a:off x="906857" y="4661063"/>
                <a:ext cx="39528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 xmlns:a16="http://schemas.microsoft.com/office/drawing/2014/main" id="{C9C20C01-9D9D-D088-2FA1-F9E0143548C0}"/>
                  </a:ext>
                </a:extLst>
              </p14:cNvPr>
              <p14:cNvContentPartPr/>
              <p14:nvPr/>
            </p14:nvContentPartPr>
            <p14:xfrm>
              <a:off x="1094057" y="4926383"/>
              <a:ext cx="549360" cy="498600"/>
            </p14:xfrm>
          </p:contentPart>
        </mc:Choice>
        <mc:Fallback xmlns="">
          <p:pic>
            <p:nvPicPr>
              <p:cNvPr id="5" name="Ink 4">
                <a:extLst>
                  <a:ext uri="{FF2B5EF4-FFF2-40B4-BE49-F238E27FC236}">
                    <a16:creationId xmlns:a16="http://schemas.microsoft.com/office/drawing/2014/main" id="{C9C20C01-9D9D-D088-2FA1-F9E0143548C0}"/>
                  </a:ext>
                </a:extLst>
              </p:cNvPr>
              <p:cNvPicPr/>
              <p:nvPr/>
            </p:nvPicPr>
            <p:blipFill>
              <a:blip r:embed="rId6"/>
              <a:stretch>
                <a:fillRect/>
              </a:stretch>
            </p:blipFill>
            <p:spPr>
              <a:xfrm>
                <a:off x="1076057" y="4908383"/>
                <a:ext cx="585000" cy="534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 xmlns:a16="http://schemas.microsoft.com/office/drawing/2014/main" id="{E2F34A63-FBFE-5EC2-A623-C259F82AF416}"/>
                  </a:ext>
                </a:extLst>
              </p14:cNvPr>
              <p14:cNvContentPartPr/>
              <p14:nvPr/>
            </p14:nvContentPartPr>
            <p14:xfrm>
              <a:off x="1669697" y="5761583"/>
              <a:ext cx="722880" cy="338760"/>
            </p14:xfrm>
          </p:contentPart>
        </mc:Choice>
        <mc:Fallback xmlns="">
          <p:pic>
            <p:nvPicPr>
              <p:cNvPr id="9" name="Ink 8">
                <a:extLst>
                  <a:ext uri="{FF2B5EF4-FFF2-40B4-BE49-F238E27FC236}">
                    <a16:creationId xmlns:a16="http://schemas.microsoft.com/office/drawing/2014/main" id="{E2F34A63-FBFE-5EC2-A623-C259F82AF416}"/>
                  </a:ext>
                </a:extLst>
              </p:cNvPr>
              <p:cNvPicPr/>
              <p:nvPr/>
            </p:nvPicPr>
            <p:blipFill>
              <a:blip r:embed="rId8"/>
              <a:stretch>
                <a:fillRect/>
              </a:stretch>
            </p:blipFill>
            <p:spPr>
              <a:xfrm>
                <a:off x="1651697" y="5743943"/>
                <a:ext cx="758520" cy="374400"/>
              </a:xfrm>
              <a:prstGeom prst="rect">
                <a:avLst/>
              </a:prstGeom>
            </p:spPr>
          </p:pic>
        </mc:Fallback>
      </mc:AlternateContent>
      <p:grpSp>
        <p:nvGrpSpPr>
          <p:cNvPr id="12" name="Group 11">
            <a:extLst>
              <a:ext uri="{FF2B5EF4-FFF2-40B4-BE49-F238E27FC236}">
                <a16:creationId xmlns="" xmlns:a16="http://schemas.microsoft.com/office/drawing/2014/main" id="{DA92A77B-5696-D9C6-D1AB-5F2270AE35FF}"/>
              </a:ext>
            </a:extLst>
          </p:cNvPr>
          <p:cNvGrpSpPr/>
          <p:nvPr/>
        </p:nvGrpSpPr>
        <p:grpSpPr>
          <a:xfrm>
            <a:off x="1521377" y="5361623"/>
            <a:ext cx="2060640" cy="689760"/>
            <a:chOff x="1521377" y="5361623"/>
            <a:chExt cx="2060640" cy="689760"/>
          </a:xfrm>
        </p:grpSpPr>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 xmlns:a16="http://schemas.microsoft.com/office/drawing/2014/main" id="{61F6EF14-5008-A173-0A13-4E170C468071}"/>
                    </a:ext>
                  </a:extLst>
                </p14:cNvPr>
                <p14:cNvContentPartPr/>
                <p14:nvPr/>
              </p14:nvContentPartPr>
              <p14:xfrm>
                <a:off x="1521377" y="5361623"/>
                <a:ext cx="716760" cy="623880"/>
              </p14:xfrm>
            </p:contentPart>
          </mc:Choice>
          <mc:Fallback xmlns="">
            <p:pic>
              <p:nvPicPr>
                <p:cNvPr id="6" name="Ink 5">
                  <a:extLst>
                    <a:ext uri="{FF2B5EF4-FFF2-40B4-BE49-F238E27FC236}">
                      <a16:creationId xmlns:a16="http://schemas.microsoft.com/office/drawing/2014/main" id="{61F6EF14-5008-A173-0A13-4E170C468071}"/>
                    </a:ext>
                  </a:extLst>
                </p:cNvPr>
                <p:cNvPicPr/>
                <p:nvPr/>
              </p:nvPicPr>
              <p:blipFill>
                <a:blip r:embed="rId10"/>
                <a:stretch>
                  <a:fillRect/>
                </a:stretch>
              </p:blipFill>
              <p:spPr>
                <a:xfrm>
                  <a:off x="1503737" y="5343623"/>
                  <a:ext cx="752400" cy="659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Ink 6">
                  <a:extLst>
                    <a:ext uri="{FF2B5EF4-FFF2-40B4-BE49-F238E27FC236}">
                      <a16:creationId xmlns="" xmlns:a16="http://schemas.microsoft.com/office/drawing/2014/main" id="{18805406-DBE8-65FF-E39A-A7E10AF14C23}"/>
                    </a:ext>
                  </a:extLst>
                </p14:cNvPr>
                <p14:cNvContentPartPr/>
                <p14:nvPr/>
              </p14:nvContentPartPr>
              <p14:xfrm>
                <a:off x="1790297" y="5719463"/>
                <a:ext cx="342720" cy="268200"/>
              </p14:xfrm>
            </p:contentPart>
          </mc:Choice>
          <mc:Fallback xmlns="">
            <p:pic>
              <p:nvPicPr>
                <p:cNvPr id="7" name="Ink 6">
                  <a:extLst>
                    <a:ext uri="{FF2B5EF4-FFF2-40B4-BE49-F238E27FC236}">
                      <a16:creationId xmlns:a16="http://schemas.microsoft.com/office/drawing/2014/main" id="{18805406-DBE8-65FF-E39A-A7E10AF14C23}"/>
                    </a:ext>
                  </a:extLst>
                </p:cNvPr>
                <p:cNvPicPr/>
                <p:nvPr/>
              </p:nvPicPr>
              <p:blipFill>
                <a:blip r:embed="rId12"/>
                <a:stretch>
                  <a:fillRect/>
                </a:stretch>
              </p:blipFill>
              <p:spPr>
                <a:xfrm>
                  <a:off x="1772657" y="5701463"/>
                  <a:ext cx="37836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 xmlns:a16="http://schemas.microsoft.com/office/drawing/2014/main" id="{27037C1B-F726-9E0E-2E8A-7F430ABC9F95}"/>
                    </a:ext>
                  </a:extLst>
                </p14:cNvPr>
                <p14:cNvContentPartPr/>
                <p14:nvPr/>
              </p14:nvContentPartPr>
              <p14:xfrm>
                <a:off x="2271977" y="5884343"/>
                <a:ext cx="1310040" cy="167040"/>
              </p14:xfrm>
            </p:contentPart>
          </mc:Choice>
          <mc:Fallback xmlns="">
            <p:pic>
              <p:nvPicPr>
                <p:cNvPr id="11" name="Ink 10">
                  <a:extLst>
                    <a:ext uri="{FF2B5EF4-FFF2-40B4-BE49-F238E27FC236}">
                      <a16:creationId xmlns:a16="http://schemas.microsoft.com/office/drawing/2014/main" id="{27037C1B-F726-9E0E-2E8A-7F430ABC9F95}"/>
                    </a:ext>
                  </a:extLst>
                </p:cNvPr>
                <p:cNvPicPr/>
                <p:nvPr/>
              </p:nvPicPr>
              <p:blipFill>
                <a:blip r:embed="rId14"/>
                <a:stretch>
                  <a:fillRect/>
                </a:stretch>
              </p:blipFill>
              <p:spPr>
                <a:xfrm>
                  <a:off x="2253977" y="5866703"/>
                  <a:ext cx="1345680" cy="20268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Diagram</a:t>
            </a:r>
          </a:p>
        </p:txBody>
      </p:sp>
      <p:pic>
        <p:nvPicPr>
          <p:cNvPr id="4" name="Content Placeholder 3" descr="Solved Via analyzing Class Diagram for an E-Commerce | Chegg.com"/>
          <p:cNvPicPr>
            <a:picLocks noGrp="1"/>
          </p:cNvPicPr>
          <p:nvPr>
            <p:ph idx="1"/>
          </p:nvPr>
        </p:nvPicPr>
        <p:blipFill>
          <a:blip r:embed="rId2"/>
          <a:stretch>
            <a:fillRect/>
          </a:stretch>
        </p:blipFill>
        <p:spPr bwMode="auto">
          <a:xfrm>
            <a:off x="720725" y="1752600"/>
            <a:ext cx="5562600" cy="429068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State Chart Diagram</a:t>
            </a:r>
          </a:p>
        </p:txBody>
      </p:sp>
      <p:pic>
        <p:nvPicPr>
          <p:cNvPr id="4" name="Content Placeholder 3" descr="State Chart diagram for Online Shopping System. Click on the image to edit  online and construct your own statec… | State diagram, Activity diagram, Sequence  diagram"/>
          <p:cNvPicPr>
            <a:picLocks noGrp="1"/>
          </p:cNvPicPr>
          <p:nvPr>
            <p:ph idx="1"/>
          </p:nvPr>
        </p:nvPicPr>
        <p:blipFill>
          <a:blip r:embed="rId2"/>
          <a:stretch>
            <a:fillRect/>
          </a:stretch>
        </p:blipFill>
        <p:spPr bwMode="auto">
          <a:xfrm>
            <a:off x="955252" y="1828800"/>
            <a:ext cx="5093546" cy="4470400"/>
          </a:xfrm>
          <a:prstGeom prst="rect">
            <a:avLst/>
          </a:prstGeom>
          <a:noFill/>
          <a:ln w="9525">
            <a:noFill/>
            <a:miter lim="800000"/>
            <a:headEnd/>
            <a:tailEnd/>
          </a:ln>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 xmlns:a16="http://schemas.microsoft.com/office/drawing/2014/main" id="{725465E8-FB91-BF3C-1342-AA48BE725808}"/>
                  </a:ext>
                </a:extLst>
              </p14:cNvPr>
              <p14:cNvContentPartPr/>
              <p14:nvPr/>
            </p14:nvContentPartPr>
            <p14:xfrm>
              <a:off x="5228657" y="6063263"/>
              <a:ext cx="277560" cy="360"/>
            </p14:xfrm>
          </p:contentPart>
        </mc:Choice>
        <mc:Fallback xmlns="">
          <p:pic>
            <p:nvPicPr>
              <p:cNvPr id="8" name="Ink 7">
                <a:extLst>
                  <a:ext uri="{FF2B5EF4-FFF2-40B4-BE49-F238E27FC236}">
                    <a16:creationId xmlns:a16="http://schemas.microsoft.com/office/drawing/2014/main" id="{725465E8-FB91-BF3C-1342-AA48BE725808}"/>
                  </a:ext>
                </a:extLst>
              </p:cNvPr>
              <p:cNvPicPr/>
              <p:nvPr/>
            </p:nvPicPr>
            <p:blipFill>
              <a:blip r:embed="rId4"/>
              <a:stretch>
                <a:fillRect/>
              </a:stretch>
            </p:blipFill>
            <p:spPr>
              <a:xfrm>
                <a:off x="5211017" y="6045263"/>
                <a:ext cx="3132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 xmlns:a16="http://schemas.microsoft.com/office/drawing/2014/main" id="{5C36D1AF-86FE-9FF8-B2AF-53CACCAD0A1E}"/>
                  </a:ext>
                </a:extLst>
              </p14:cNvPr>
              <p14:cNvContentPartPr/>
              <p14:nvPr/>
            </p14:nvContentPartPr>
            <p14:xfrm>
              <a:off x="4996817" y="5925023"/>
              <a:ext cx="904680" cy="353160"/>
            </p14:xfrm>
          </p:contentPart>
        </mc:Choice>
        <mc:Fallback xmlns="">
          <p:pic>
            <p:nvPicPr>
              <p:cNvPr id="9" name="Ink 8">
                <a:extLst>
                  <a:ext uri="{FF2B5EF4-FFF2-40B4-BE49-F238E27FC236}">
                    <a16:creationId xmlns:a16="http://schemas.microsoft.com/office/drawing/2014/main" id="{5C36D1AF-86FE-9FF8-B2AF-53CACCAD0A1E}"/>
                  </a:ext>
                </a:extLst>
              </p:cNvPr>
              <p:cNvPicPr/>
              <p:nvPr/>
            </p:nvPicPr>
            <p:blipFill>
              <a:blip r:embed="rId6"/>
              <a:stretch>
                <a:fillRect/>
              </a:stretch>
            </p:blipFill>
            <p:spPr>
              <a:xfrm>
                <a:off x="4979177" y="5907383"/>
                <a:ext cx="940320" cy="388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 xmlns:a16="http://schemas.microsoft.com/office/drawing/2014/main" id="{7BFDE06D-F91B-48A9-4DA5-827C44067821}"/>
                  </a:ext>
                </a:extLst>
              </p14:cNvPr>
              <p14:cNvContentPartPr/>
              <p14:nvPr/>
            </p14:nvContentPartPr>
            <p14:xfrm>
              <a:off x="5619257" y="5983343"/>
              <a:ext cx="360" cy="360"/>
            </p14:xfrm>
          </p:contentPart>
        </mc:Choice>
        <mc:Fallback xmlns="">
          <p:pic>
            <p:nvPicPr>
              <p:cNvPr id="11" name="Ink 10">
                <a:extLst>
                  <a:ext uri="{FF2B5EF4-FFF2-40B4-BE49-F238E27FC236}">
                    <a16:creationId xmlns:a16="http://schemas.microsoft.com/office/drawing/2014/main" id="{7BFDE06D-F91B-48A9-4DA5-827C44067821}"/>
                  </a:ext>
                </a:extLst>
              </p:cNvPr>
              <p:cNvPicPr/>
              <p:nvPr/>
            </p:nvPicPr>
            <p:blipFill>
              <a:blip r:embed="rId8"/>
              <a:stretch>
                <a:fillRect/>
              </a:stretch>
            </p:blipFill>
            <p:spPr>
              <a:xfrm>
                <a:off x="5601257" y="596570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 xmlns:a16="http://schemas.microsoft.com/office/drawing/2014/main" id="{9FF19712-5521-12C0-676B-3B9B1859C9DE}"/>
                  </a:ext>
                </a:extLst>
              </p14:cNvPr>
              <p14:cNvContentPartPr/>
              <p14:nvPr/>
            </p14:nvContentPartPr>
            <p14:xfrm>
              <a:off x="5146937" y="5909903"/>
              <a:ext cx="730800" cy="109080"/>
            </p14:xfrm>
          </p:contentPart>
        </mc:Choice>
        <mc:Fallback xmlns="">
          <p:pic>
            <p:nvPicPr>
              <p:cNvPr id="12" name="Ink 11">
                <a:extLst>
                  <a:ext uri="{FF2B5EF4-FFF2-40B4-BE49-F238E27FC236}">
                    <a16:creationId xmlns:a16="http://schemas.microsoft.com/office/drawing/2014/main" id="{9FF19712-5521-12C0-676B-3B9B1859C9DE}"/>
                  </a:ext>
                </a:extLst>
              </p:cNvPr>
              <p:cNvPicPr/>
              <p:nvPr/>
            </p:nvPicPr>
            <p:blipFill>
              <a:blip r:embed="rId10"/>
              <a:stretch>
                <a:fillRect/>
              </a:stretch>
            </p:blipFill>
            <p:spPr>
              <a:xfrm>
                <a:off x="5128937" y="5892263"/>
                <a:ext cx="766440" cy="144720"/>
              </a:xfrm>
              <a:prstGeom prst="rect">
                <a:avLst/>
              </a:prstGeom>
            </p:spPr>
          </p:pic>
        </mc:Fallback>
      </mc:AlternateContent>
      <p:grpSp>
        <p:nvGrpSpPr>
          <p:cNvPr id="36" name="Group 35">
            <a:extLst>
              <a:ext uri="{FF2B5EF4-FFF2-40B4-BE49-F238E27FC236}">
                <a16:creationId xmlns="" xmlns:a16="http://schemas.microsoft.com/office/drawing/2014/main" id="{47303752-41AD-8170-5495-32B548E2D9F4}"/>
              </a:ext>
            </a:extLst>
          </p:cNvPr>
          <p:cNvGrpSpPr/>
          <p:nvPr/>
        </p:nvGrpSpPr>
        <p:grpSpPr>
          <a:xfrm>
            <a:off x="5193017" y="5946983"/>
            <a:ext cx="799200" cy="241200"/>
            <a:chOff x="5193017" y="5946983"/>
            <a:chExt cx="799200" cy="241200"/>
          </a:xfrm>
        </p:grpSpPr>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 xmlns:a16="http://schemas.microsoft.com/office/drawing/2014/main" id="{76CA390D-5BC5-12C8-5DD8-2E97E58F2DED}"/>
                    </a:ext>
                  </a:extLst>
                </p14:cNvPr>
                <p14:cNvContentPartPr/>
                <p14:nvPr/>
              </p14:nvContentPartPr>
              <p14:xfrm>
                <a:off x="5245217" y="5946983"/>
                <a:ext cx="747000" cy="232560"/>
              </p14:xfrm>
            </p:contentPart>
          </mc:Choice>
          <mc:Fallback xmlns="">
            <p:pic>
              <p:nvPicPr>
                <p:cNvPr id="13" name="Ink 12">
                  <a:extLst>
                    <a:ext uri="{FF2B5EF4-FFF2-40B4-BE49-F238E27FC236}">
                      <a16:creationId xmlns:a16="http://schemas.microsoft.com/office/drawing/2014/main" id="{76CA390D-5BC5-12C8-5DD8-2E97E58F2DED}"/>
                    </a:ext>
                  </a:extLst>
                </p:cNvPr>
                <p:cNvPicPr/>
                <p:nvPr/>
              </p:nvPicPr>
              <p:blipFill>
                <a:blip r:embed="rId12"/>
                <a:stretch>
                  <a:fillRect/>
                </a:stretch>
              </p:blipFill>
              <p:spPr>
                <a:xfrm>
                  <a:off x="5227217" y="5929343"/>
                  <a:ext cx="78264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 xmlns:a16="http://schemas.microsoft.com/office/drawing/2014/main" id="{D2813009-2870-0DB2-671A-C3B647B322DC}"/>
                    </a:ext>
                  </a:extLst>
                </p14:cNvPr>
                <p14:cNvContentPartPr/>
                <p14:nvPr/>
              </p14:nvContentPartPr>
              <p14:xfrm>
                <a:off x="5549057" y="6036623"/>
                <a:ext cx="402480" cy="135000"/>
              </p14:xfrm>
            </p:contentPart>
          </mc:Choice>
          <mc:Fallback xmlns="">
            <p:pic>
              <p:nvPicPr>
                <p:cNvPr id="14" name="Ink 13">
                  <a:extLst>
                    <a:ext uri="{FF2B5EF4-FFF2-40B4-BE49-F238E27FC236}">
                      <a16:creationId xmlns:a16="http://schemas.microsoft.com/office/drawing/2014/main" id="{D2813009-2870-0DB2-671A-C3B647B322DC}"/>
                    </a:ext>
                  </a:extLst>
                </p:cNvPr>
                <p:cNvPicPr/>
                <p:nvPr/>
              </p:nvPicPr>
              <p:blipFill>
                <a:blip r:embed="rId14"/>
                <a:stretch>
                  <a:fillRect/>
                </a:stretch>
              </p:blipFill>
              <p:spPr>
                <a:xfrm>
                  <a:off x="5531417" y="6018623"/>
                  <a:ext cx="43812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Ink 16">
                  <a:extLst>
                    <a:ext uri="{FF2B5EF4-FFF2-40B4-BE49-F238E27FC236}">
                      <a16:creationId xmlns="" xmlns:a16="http://schemas.microsoft.com/office/drawing/2014/main" id="{0B9C7CDE-7658-2BCC-E478-0926102B1B60}"/>
                    </a:ext>
                  </a:extLst>
                </p14:cNvPr>
                <p14:cNvContentPartPr/>
                <p14:nvPr/>
              </p14:nvContentPartPr>
              <p14:xfrm>
                <a:off x="5193017" y="6098903"/>
                <a:ext cx="360" cy="360"/>
              </p14:xfrm>
            </p:contentPart>
          </mc:Choice>
          <mc:Fallback xmlns="">
            <p:pic>
              <p:nvPicPr>
                <p:cNvPr id="17" name="Ink 16">
                  <a:extLst>
                    <a:ext uri="{FF2B5EF4-FFF2-40B4-BE49-F238E27FC236}">
                      <a16:creationId xmlns:a16="http://schemas.microsoft.com/office/drawing/2014/main" id="{0B9C7CDE-7658-2BCC-E478-0926102B1B60}"/>
                    </a:ext>
                  </a:extLst>
                </p:cNvPr>
                <p:cNvPicPr/>
                <p:nvPr/>
              </p:nvPicPr>
              <p:blipFill>
                <a:blip r:embed="rId8"/>
                <a:stretch>
                  <a:fillRect/>
                </a:stretch>
              </p:blipFill>
              <p:spPr>
                <a:xfrm>
                  <a:off x="5175377" y="608090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 xmlns:a16="http://schemas.microsoft.com/office/drawing/2014/main" id="{AA8CD850-D0E9-73C9-5051-7EE34F545473}"/>
                    </a:ext>
                  </a:extLst>
                </p14:cNvPr>
                <p14:cNvContentPartPr/>
                <p14:nvPr/>
              </p14:nvContentPartPr>
              <p14:xfrm>
                <a:off x="5193017" y="6098903"/>
                <a:ext cx="360" cy="360"/>
              </p14:xfrm>
            </p:contentPart>
          </mc:Choice>
          <mc:Fallback xmlns="">
            <p:pic>
              <p:nvPicPr>
                <p:cNvPr id="18" name="Ink 17">
                  <a:extLst>
                    <a:ext uri="{FF2B5EF4-FFF2-40B4-BE49-F238E27FC236}">
                      <a16:creationId xmlns:a16="http://schemas.microsoft.com/office/drawing/2014/main" id="{AA8CD850-D0E9-73C9-5051-7EE34F545473}"/>
                    </a:ext>
                  </a:extLst>
                </p:cNvPr>
                <p:cNvPicPr/>
                <p:nvPr/>
              </p:nvPicPr>
              <p:blipFill>
                <a:blip r:embed="rId8"/>
                <a:stretch>
                  <a:fillRect/>
                </a:stretch>
              </p:blipFill>
              <p:spPr>
                <a:xfrm>
                  <a:off x="5175377" y="608090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Ink 18">
                  <a:extLst>
                    <a:ext uri="{FF2B5EF4-FFF2-40B4-BE49-F238E27FC236}">
                      <a16:creationId xmlns="" xmlns:a16="http://schemas.microsoft.com/office/drawing/2014/main" id="{E6B7B7D5-F2C3-14B2-262D-A777AEEAD236}"/>
                    </a:ext>
                  </a:extLst>
                </p14:cNvPr>
                <p14:cNvContentPartPr/>
                <p14:nvPr/>
              </p14:nvContentPartPr>
              <p14:xfrm>
                <a:off x="5193017" y="6098903"/>
                <a:ext cx="360" cy="60840"/>
              </p14:xfrm>
            </p:contentPart>
          </mc:Choice>
          <mc:Fallback xmlns="">
            <p:pic>
              <p:nvPicPr>
                <p:cNvPr id="19" name="Ink 18">
                  <a:extLst>
                    <a:ext uri="{FF2B5EF4-FFF2-40B4-BE49-F238E27FC236}">
                      <a16:creationId xmlns:a16="http://schemas.microsoft.com/office/drawing/2014/main" id="{E6B7B7D5-F2C3-14B2-262D-A777AEEAD236}"/>
                    </a:ext>
                  </a:extLst>
                </p:cNvPr>
                <p:cNvPicPr/>
                <p:nvPr/>
              </p:nvPicPr>
              <p:blipFill>
                <a:blip r:embed="rId18"/>
                <a:stretch>
                  <a:fillRect/>
                </a:stretch>
              </p:blipFill>
              <p:spPr>
                <a:xfrm>
                  <a:off x="5175377" y="6080903"/>
                  <a:ext cx="360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Ink 19">
                  <a:extLst>
                    <a:ext uri="{FF2B5EF4-FFF2-40B4-BE49-F238E27FC236}">
                      <a16:creationId xmlns="" xmlns:a16="http://schemas.microsoft.com/office/drawing/2014/main" id="{B8EBD0AB-A1A2-32A1-3EE6-BBE872C18671}"/>
                    </a:ext>
                  </a:extLst>
                </p14:cNvPr>
                <p14:cNvContentPartPr/>
                <p14:nvPr/>
              </p14:nvContentPartPr>
              <p14:xfrm>
                <a:off x="5193017" y="6169823"/>
                <a:ext cx="360" cy="360"/>
              </p14:xfrm>
            </p:contentPart>
          </mc:Choice>
          <mc:Fallback xmlns="">
            <p:pic>
              <p:nvPicPr>
                <p:cNvPr id="20" name="Ink 19">
                  <a:extLst>
                    <a:ext uri="{FF2B5EF4-FFF2-40B4-BE49-F238E27FC236}">
                      <a16:creationId xmlns:a16="http://schemas.microsoft.com/office/drawing/2014/main" id="{B8EBD0AB-A1A2-32A1-3EE6-BBE872C18671}"/>
                    </a:ext>
                  </a:extLst>
                </p:cNvPr>
                <p:cNvPicPr/>
                <p:nvPr/>
              </p:nvPicPr>
              <p:blipFill>
                <a:blip r:embed="rId8"/>
                <a:stretch>
                  <a:fillRect/>
                </a:stretch>
              </p:blipFill>
              <p:spPr>
                <a:xfrm>
                  <a:off x="5175377" y="615182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 xmlns:a16="http://schemas.microsoft.com/office/drawing/2014/main" id="{689DC5E7-6F30-8E08-D150-9C9D61D9C6D4}"/>
                    </a:ext>
                  </a:extLst>
                </p14:cNvPr>
                <p14:cNvContentPartPr/>
                <p14:nvPr/>
              </p14:nvContentPartPr>
              <p14:xfrm>
                <a:off x="5193017" y="6169823"/>
                <a:ext cx="360" cy="360"/>
              </p14:xfrm>
            </p:contentPart>
          </mc:Choice>
          <mc:Fallback xmlns="">
            <p:pic>
              <p:nvPicPr>
                <p:cNvPr id="21" name="Ink 20">
                  <a:extLst>
                    <a:ext uri="{FF2B5EF4-FFF2-40B4-BE49-F238E27FC236}">
                      <a16:creationId xmlns:a16="http://schemas.microsoft.com/office/drawing/2014/main" id="{689DC5E7-6F30-8E08-D150-9C9D61D9C6D4}"/>
                    </a:ext>
                  </a:extLst>
                </p:cNvPr>
                <p:cNvPicPr/>
                <p:nvPr/>
              </p:nvPicPr>
              <p:blipFill>
                <a:blip r:embed="rId8"/>
                <a:stretch>
                  <a:fillRect/>
                </a:stretch>
              </p:blipFill>
              <p:spPr>
                <a:xfrm>
                  <a:off x="5175377" y="615182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Ink 21">
                  <a:extLst>
                    <a:ext uri="{FF2B5EF4-FFF2-40B4-BE49-F238E27FC236}">
                      <a16:creationId xmlns="" xmlns:a16="http://schemas.microsoft.com/office/drawing/2014/main" id="{02F362CD-FD2F-8530-068C-DF6563517AAA}"/>
                    </a:ext>
                  </a:extLst>
                </p14:cNvPr>
                <p14:cNvContentPartPr/>
                <p14:nvPr/>
              </p14:nvContentPartPr>
              <p14:xfrm>
                <a:off x="5504057" y="6125183"/>
                <a:ext cx="360" cy="360"/>
              </p14:xfrm>
            </p:contentPart>
          </mc:Choice>
          <mc:Fallback xmlns="">
            <p:pic>
              <p:nvPicPr>
                <p:cNvPr id="22" name="Ink 21">
                  <a:extLst>
                    <a:ext uri="{FF2B5EF4-FFF2-40B4-BE49-F238E27FC236}">
                      <a16:creationId xmlns:a16="http://schemas.microsoft.com/office/drawing/2014/main" id="{02F362CD-FD2F-8530-068C-DF6563517AAA}"/>
                    </a:ext>
                  </a:extLst>
                </p:cNvPr>
                <p:cNvPicPr/>
                <p:nvPr/>
              </p:nvPicPr>
              <p:blipFill>
                <a:blip r:embed="rId8"/>
                <a:stretch>
                  <a:fillRect/>
                </a:stretch>
              </p:blipFill>
              <p:spPr>
                <a:xfrm>
                  <a:off x="5486057" y="610754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 xmlns:a16="http://schemas.microsoft.com/office/drawing/2014/main" id="{5ECC9148-D4D2-037B-59DF-D70055E27BC9}"/>
                    </a:ext>
                  </a:extLst>
                </p14:cNvPr>
                <p14:cNvContentPartPr/>
                <p14:nvPr/>
              </p14:nvContentPartPr>
              <p14:xfrm>
                <a:off x="5504057" y="6125183"/>
                <a:ext cx="360" cy="360"/>
              </p14:xfrm>
            </p:contentPart>
          </mc:Choice>
          <mc:Fallback xmlns="">
            <p:pic>
              <p:nvPicPr>
                <p:cNvPr id="23" name="Ink 22">
                  <a:extLst>
                    <a:ext uri="{FF2B5EF4-FFF2-40B4-BE49-F238E27FC236}">
                      <a16:creationId xmlns:a16="http://schemas.microsoft.com/office/drawing/2014/main" id="{5ECC9148-D4D2-037B-59DF-D70055E27BC9}"/>
                    </a:ext>
                  </a:extLst>
                </p:cNvPr>
                <p:cNvPicPr/>
                <p:nvPr/>
              </p:nvPicPr>
              <p:blipFill>
                <a:blip r:embed="rId8"/>
                <a:stretch>
                  <a:fillRect/>
                </a:stretch>
              </p:blipFill>
              <p:spPr>
                <a:xfrm>
                  <a:off x="5486057" y="610754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Ink 24">
                  <a:extLst>
                    <a:ext uri="{FF2B5EF4-FFF2-40B4-BE49-F238E27FC236}">
                      <a16:creationId xmlns="" xmlns:a16="http://schemas.microsoft.com/office/drawing/2014/main" id="{33452659-4715-E4E0-B87B-0A579E093E5D}"/>
                    </a:ext>
                  </a:extLst>
                </p14:cNvPr>
                <p14:cNvContentPartPr/>
                <p14:nvPr/>
              </p14:nvContentPartPr>
              <p14:xfrm>
                <a:off x="5841377" y="5965343"/>
                <a:ext cx="360" cy="360"/>
              </p14:xfrm>
            </p:contentPart>
          </mc:Choice>
          <mc:Fallback xmlns="">
            <p:pic>
              <p:nvPicPr>
                <p:cNvPr id="25" name="Ink 24">
                  <a:extLst>
                    <a:ext uri="{FF2B5EF4-FFF2-40B4-BE49-F238E27FC236}">
                      <a16:creationId xmlns:a16="http://schemas.microsoft.com/office/drawing/2014/main" id="{33452659-4715-E4E0-B87B-0A579E093E5D}"/>
                    </a:ext>
                  </a:extLst>
                </p:cNvPr>
                <p:cNvPicPr/>
                <p:nvPr/>
              </p:nvPicPr>
              <p:blipFill>
                <a:blip r:embed="rId8"/>
                <a:stretch>
                  <a:fillRect/>
                </a:stretch>
              </p:blipFill>
              <p:spPr>
                <a:xfrm>
                  <a:off x="5823737" y="594770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 xmlns:a16="http://schemas.microsoft.com/office/drawing/2014/main" id="{9EE18F84-C129-6B44-5F10-58A6FC958C66}"/>
                    </a:ext>
                  </a:extLst>
                </p14:cNvPr>
                <p14:cNvContentPartPr/>
                <p14:nvPr/>
              </p14:nvContentPartPr>
              <p14:xfrm>
                <a:off x="5841377" y="5965343"/>
                <a:ext cx="360" cy="360"/>
              </p14:xfrm>
            </p:contentPart>
          </mc:Choice>
          <mc:Fallback xmlns="">
            <p:pic>
              <p:nvPicPr>
                <p:cNvPr id="26" name="Ink 25">
                  <a:extLst>
                    <a:ext uri="{FF2B5EF4-FFF2-40B4-BE49-F238E27FC236}">
                      <a16:creationId xmlns:a16="http://schemas.microsoft.com/office/drawing/2014/main" id="{9EE18F84-C129-6B44-5F10-58A6FC958C66}"/>
                    </a:ext>
                  </a:extLst>
                </p:cNvPr>
                <p:cNvPicPr/>
                <p:nvPr/>
              </p:nvPicPr>
              <p:blipFill>
                <a:blip r:embed="rId8"/>
                <a:stretch>
                  <a:fillRect/>
                </a:stretch>
              </p:blipFill>
              <p:spPr>
                <a:xfrm>
                  <a:off x="5823737" y="594770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8" name="Ink 27">
                  <a:extLst>
                    <a:ext uri="{FF2B5EF4-FFF2-40B4-BE49-F238E27FC236}">
                      <a16:creationId xmlns="" xmlns:a16="http://schemas.microsoft.com/office/drawing/2014/main" id="{6EBB1DFD-B12A-0626-4B84-60A9D744899B}"/>
                    </a:ext>
                  </a:extLst>
                </p14:cNvPr>
                <p14:cNvContentPartPr/>
                <p14:nvPr/>
              </p14:nvContentPartPr>
              <p14:xfrm>
                <a:off x="5947937" y="6178463"/>
                <a:ext cx="360" cy="360"/>
              </p14:xfrm>
            </p:contentPart>
          </mc:Choice>
          <mc:Fallback xmlns="">
            <p:pic>
              <p:nvPicPr>
                <p:cNvPr id="28" name="Ink 27">
                  <a:extLst>
                    <a:ext uri="{FF2B5EF4-FFF2-40B4-BE49-F238E27FC236}">
                      <a16:creationId xmlns:a16="http://schemas.microsoft.com/office/drawing/2014/main" id="{6EBB1DFD-B12A-0626-4B84-60A9D744899B}"/>
                    </a:ext>
                  </a:extLst>
                </p:cNvPr>
                <p:cNvPicPr/>
                <p:nvPr/>
              </p:nvPicPr>
              <p:blipFill>
                <a:blip r:embed="rId8"/>
                <a:stretch>
                  <a:fillRect/>
                </a:stretch>
              </p:blipFill>
              <p:spPr>
                <a:xfrm>
                  <a:off x="5930297" y="616082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9" name="Ink 28">
                  <a:extLst>
                    <a:ext uri="{FF2B5EF4-FFF2-40B4-BE49-F238E27FC236}">
                      <a16:creationId xmlns="" xmlns:a16="http://schemas.microsoft.com/office/drawing/2014/main" id="{F0B82B98-4829-AEC6-05B4-1C4A5F6C83F1}"/>
                    </a:ext>
                  </a:extLst>
                </p14:cNvPr>
                <p14:cNvContentPartPr/>
                <p14:nvPr/>
              </p14:nvContentPartPr>
              <p14:xfrm>
                <a:off x="5947937" y="6178463"/>
                <a:ext cx="360" cy="360"/>
              </p14:xfrm>
            </p:contentPart>
          </mc:Choice>
          <mc:Fallback xmlns="">
            <p:pic>
              <p:nvPicPr>
                <p:cNvPr id="29" name="Ink 28">
                  <a:extLst>
                    <a:ext uri="{FF2B5EF4-FFF2-40B4-BE49-F238E27FC236}">
                      <a16:creationId xmlns:a16="http://schemas.microsoft.com/office/drawing/2014/main" id="{F0B82B98-4829-AEC6-05B4-1C4A5F6C83F1}"/>
                    </a:ext>
                  </a:extLst>
                </p:cNvPr>
                <p:cNvPicPr/>
                <p:nvPr/>
              </p:nvPicPr>
              <p:blipFill>
                <a:blip r:embed="rId8"/>
                <a:stretch>
                  <a:fillRect/>
                </a:stretch>
              </p:blipFill>
              <p:spPr>
                <a:xfrm>
                  <a:off x="5930297" y="616082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1" name="Ink 30">
                  <a:extLst>
                    <a:ext uri="{FF2B5EF4-FFF2-40B4-BE49-F238E27FC236}">
                      <a16:creationId xmlns="" xmlns:a16="http://schemas.microsoft.com/office/drawing/2014/main" id="{D318EF3D-50C4-266B-045E-FFAFF77DF529}"/>
                    </a:ext>
                  </a:extLst>
                </p14:cNvPr>
                <p14:cNvContentPartPr/>
                <p14:nvPr/>
              </p14:nvContentPartPr>
              <p14:xfrm>
                <a:off x="5929937" y="6187823"/>
                <a:ext cx="360" cy="360"/>
              </p14:xfrm>
            </p:contentPart>
          </mc:Choice>
          <mc:Fallback xmlns="">
            <p:pic>
              <p:nvPicPr>
                <p:cNvPr id="31" name="Ink 30">
                  <a:extLst>
                    <a:ext uri="{FF2B5EF4-FFF2-40B4-BE49-F238E27FC236}">
                      <a16:creationId xmlns:a16="http://schemas.microsoft.com/office/drawing/2014/main" id="{D318EF3D-50C4-266B-045E-FFAFF77DF529}"/>
                    </a:ext>
                  </a:extLst>
                </p:cNvPr>
                <p:cNvPicPr/>
                <p:nvPr/>
              </p:nvPicPr>
              <p:blipFill>
                <a:blip r:embed="rId8"/>
                <a:stretch>
                  <a:fillRect/>
                </a:stretch>
              </p:blipFill>
              <p:spPr>
                <a:xfrm>
                  <a:off x="5912297" y="616982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2" name="Ink 31">
                  <a:extLst>
                    <a:ext uri="{FF2B5EF4-FFF2-40B4-BE49-F238E27FC236}">
                      <a16:creationId xmlns="" xmlns:a16="http://schemas.microsoft.com/office/drawing/2014/main" id="{F8A53331-229E-20E8-33E2-380F00551D54}"/>
                    </a:ext>
                  </a:extLst>
                </p14:cNvPr>
                <p14:cNvContentPartPr/>
                <p14:nvPr/>
              </p14:nvContentPartPr>
              <p14:xfrm>
                <a:off x="5929937" y="6187823"/>
                <a:ext cx="360" cy="360"/>
              </p14:xfrm>
            </p:contentPart>
          </mc:Choice>
          <mc:Fallback xmlns="">
            <p:pic>
              <p:nvPicPr>
                <p:cNvPr id="32" name="Ink 31">
                  <a:extLst>
                    <a:ext uri="{FF2B5EF4-FFF2-40B4-BE49-F238E27FC236}">
                      <a16:creationId xmlns:a16="http://schemas.microsoft.com/office/drawing/2014/main" id="{F8A53331-229E-20E8-33E2-380F00551D54}"/>
                    </a:ext>
                  </a:extLst>
                </p:cNvPr>
                <p:cNvPicPr/>
                <p:nvPr/>
              </p:nvPicPr>
              <p:blipFill>
                <a:blip r:embed="rId8"/>
                <a:stretch>
                  <a:fillRect/>
                </a:stretch>
              </p:blipFill>
              <p:spPr>
                <a:xfrm>
                  <a:off x="5912297" y="616982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4" name="Ink 33">
                  <a:extLst>
                    <a:ext uri="{FF2B5EF4-FFF2-40B4-BE49-F238E27FC236}">
                      <a16:creationId xmlns="" xmlns:a16="http://schemas.microsoft.com/office/drawing/2014/main" id="{0DDFACEE-63C0-2495-1F85-3EF715776DA5}"/>
                    </a:ext>
                  </a:extLst>
                </p14:cNvPr>
                <p14:cNvContentPartPr/>
                <p14:nvPr/>
              </p14:nvContentPartPr>
              <p14:xfrm>
                <a:off x="5859017" y="5992343"/>
                <a:ext cx="360" cy="360"/>
              </p14:xfrm>
            </p:contentPart>
          </mc:Choice>
          <mc:Fallback xmlns="">
            <p:pic>
              <p:nvPicPr>
                <p:cNvPr id="34" name="Ink 33">
                  <a:extLst>
                    <a:ext uri="{FF2B5EF4-FFF2-40B4-BE49-F238E27FC236}">
                      <a16:creationId xmlns:a16="http://schemas.microsoft.com/office/drawing/2014/main" id="{0DDFACEE-63C0-2495-1F85-3EF715776DA5}"/>
                    </a:ext>
                  </a:extLst>
                </p:cNvPr>
                <p:cNvPicPr/>
                <p:nvPr/>
              </p:nvPicPr>
              <p:blipFill>
                <a:blip r:embed="rId8"/>
                <a:stretch>
                  <a:fillRect/>
                </a:stretch>
              </p:blipFill>
              <p:spPr>
                <a:xfrm>
                  <a:off x="5841377" y="597434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5" name="Ink 34">
                  <a:extLst>
                    <a:ext uri="{FF2B5EF4-FFF2-40B4-BE49-F238E27FC236}">
                      <a16:creationId xmlns="" xmlns:a16="http://schemas.microsoft.com/office/drawing/2014/main" id="{1C8683E1-C409-9F88-76C3-6D42F71A89FE}"/>
                    </a:ext>
                  </a:extLst>
                </p14:cNvPr>
                <p14:cNvContentPartPr/>
                <p14:nvPr/>
              </p14:nvContentPartPr>
              <p14:xfrm>
                <a:off x="5859017" y="5992343"/>
                <a:ext cx="360" cy="360"/>
              </p14:xfrm>
            </p:contentPart>
          </mc:Choice>
          <mc:Fallback xmlns="">
            <p:pic>
              <p:nvPicPr>
                <p:cNvPr id="35" name="Ink 34">
                  <a:extLst>
                    <a:ext uri="{FF2B5EF4-FFF2-40B4-BE49-F238E27FC236}">
                      <a16:creationId xmlns:a16="http://schemas.microsoft.com/office/drawing/2014/main" id="{1C8683E1-C409-9F88-76C3-6D42F71A89FE}"/>
                    </a:ext>
                  </a:extLst>
                </p:cNvPr>
                <p:cNvPicPr/>
                <p:nvPr/>
              </p:nvPicPr>
              <p:blipFill>
                <a:blip r:embed="rId8"/>
                <a:stretch>
                  <a:fillRect/>
                </a:stretch>
              </p:blipFill>
              <p:spPr>
                <a:xfrm>
                  <a:off x="5841377" y="5974343"/>
                  <a:ext cx="36000" cy="3600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Diagram</a:t>
            </a:r>
          </a:p>
        </p:txBody>
      </p:sp>
      <p:pic>
        <p:nvPicPr>
          <p:cNvPr id="4" name="Content Placeholder 3" descr="An example of UML activity diagram for online shopping."/>
          <p:cNvPicPr>
            <a:picLocks noGrp="1"/>
          </p:cNvPicPr>
          <p:nvPr>
            <p:ph idx="1"/>
          </p:nvPr>
        </p:nvPicPr>
        <p:blipFill>
          <a:blip r:embed="rId2"/>
          <a:stretch>
            <a:fillRect/>
          </a:stretch>
        </p:blipFill>
        <p:spPr bwMode="auto">
          <a:xfrm>
            <a:off x="1446212" y="1828800"/>
            <a:ext cx="4876800" cy="3505199"/>
          </a:xfrm>
          <a:prstGeom prst="rect">
            <a:avLst/>
          </a:prstGeom>
          <a:noFill/>
          <a:ln w="9525">
            <a:noFill/>
            <a:miter lim="800000"/>
            <a:headEnd/>
            <a:tailEnd/>
          </a:ln>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 xmlns:a16="http://schemas.microsoft.com/office/drawing/2014/main" id="{BCD0E12D-281E-6BB9-9CAF-54BCE995694F}"/>
                  </a:ext>
                </a:extLst>
              </p14:cNvPr>
              <p14:cNvContentPartPr/>
              <p14:nvPr/>
            </p14:nvContentPartPr>
            <p14:xfrm>
              <a:off x="5353217" y="1962143"/>
              <a:ext cx="1146240" cy="177840"/>
            </p14:xfrm>
          </p:contentPart>
        </mc:Choice>
        <mc:Fallback xmlns="">
          <p:pic>
            <p:nvPicPr>
              <p:cNvPr id="3" name="Ink 2">
                <a:extLst>
                  <a:ext uri="{FF2B5EF4-FFF2-40B4-BE49-F238E27FC236}">
                    <a16:creationId xmlns:a16="http://schemas.microsoft.com/office/drawing/2014/main" id="{BCD0E12D-281E-6BB9-9CAF-54BCE995694F}"/>
                  </a:ext>
                </a:extLst>
              </p:cNvPr>
              <p:cNvPicPr/>
              <p:nvPr/>
            </p:nvPicPr>
            <p:blipFill>
              <a:blip r:embed="rId4"/>
              <a:stretch>
                <a:fillRect/>
              </a:stretch>
            </p:blipFill>
            <p:spPr>
              <a:xfrm>
                <a:off x="5335577" y="1944143"/>
                <a:ext cx="1181880" cy="213480"/>
              </a:xfrm>
              <a:prstGeom prst="rect">
                <a:avLst/>
              </a:prstGeom>
            </p:spPr>
          </p:pic>
        </mc:Fallback>
      </mc:AlternateContent>
      <p:grpSp>
        <p:nvGrpSpPr>
          <p:cNvPr id="10" name="Group 9">
            <a:extLst>
              <a:ext uri="{FF2B5EF4-FFF2-40B4-BE49-F238E27FC236}">
                <a16:creationId xmlns="" xmlns:a16="http://schemas.microsoft.com/office/drawing/2014/main" id="{BA7E0E97-F7B6-41C2-6D70-E58641689C63}"/>
              </a:ext>
            </a:extLst>
          </p:cNvPr>
          <p:cNvGrpSpPr/>
          <p:nvPr/>
        </p:nvGrpSpPr>
        <p:grpSpPr>
          <a:xfrm>
            <a:off x="5459569" y="1963285"/>
            <a:ext cx="672480" cy="18000"/>
            <a:chOff x="5459569" y="1963285"/>
            <a:chExt cx="672480" cy="18000"/>
          </a:xfrm>
        </p:grpSpPr>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 xmlns:a16="http://schemas.microsoft.com/office/drawing/2014/main" id="{8551730F-CC68-C020-063B-C3670156BE58}"/>
                    </a:ext>
                  </a:extLst>
                </p14:cNvPr>
                <p14:cNvContentPartPr/>
                <p14:nvPr/>
              </p14:nvContentPartPr>
              <p14:xfrm>
                <a:off x="5459569" y="1963285"/>
                <a:ext cx="360" cy="360"/>
              </p14:xfrm>
            </p:contentPart>
          </mc:Choice>
          <mc:Fallback xmlns="">
            <p:pic>
              <p:nvPicPr>
                <p:cNvPr id="5" name="Ink 4">
                  <a:extLst>
                    <a:ext uri="{FF2B5EF4-FFF2-40B4-BE49-F238E27FC236}">
                      <a16:creationId xmlns:a16="http://schemas.microsoft.com/office/drawing/2014/main" id="{8551730F-CC68-C020-063B-C3670156BE58}"/>
                    </a:ext>
                  </a:extLst>
                </p:cNvPr>
                <p:cNvPicPr/>
                <p:nvPr/>
              </p:nvPicPr>
              <p:blipFill>
                <a:blip r:embed="rId6"/>
                <a:stretch>
                  <a:fillRect/>
                </a:stretch>
              </p:blipFill>
              <p:spPr>
                <a:xfrm>
                  <a:off x="5396569" y="190028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 xmlns:a16="http://schemas.microsoft.com/office/drawing/2014/main" id="{B7438FAF-6703-67D6-9010-EEC75BC4C6B5}"/>
                    </a:ext>
                  </a:extLst>
                </p14:cNvPr>
                <p14:cNvContentPartPr/>
                <p14:nvPr/>
              </p14:nvContentPartPr>
              <p14:xfrm>
                <a:off x="6131689" y="1980925"/>
                <a:ext cx="360" cy="360"/>
              </p14:xfrm>
            </p:contentPart>
          </mc:Choice>
          <mc:Fallback xmlns="">
            <p:pic>
              <p:nvPicPr>
                <p:cNvPr id="6" name="Ink 5">
                  <a:extLst>
                    <a:ext uri="{FF2B5EF4-FFF2-40B4-BE49-F238E27FC236}">
                      <a16:creationId xmlns:a16="http://schemas.microsoft.com/office/drawing/2014/main" id="{B7438FAF-6703-67D6-9010-EEC75BC4C6B5}"/>
                    </a:ext>
                  </a:extLst>
                </p:cNvPr>
                <p:cNvPicPr/>
                <p:nvPr/>
              </p:nvPicPr>
              <p:blipFill>
                <a:blip r:embed="rId6"/>
                <a:stretch>
                  <a:fillRect/>
                </a:stretch>
              </p:blipFill>
              <p:spPr>
                <a:xfrm>
                  <a:off x="6068689" y="191828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 xmlns:a16="http://schemas.microsoft.com/office/drawing/2014/main" id="{EB8F28B5-FACF-7463-1579-2A54AF13E3CF}"/>
                    </a:ext>
                  </a:extLst>
                </p14:cNvPr>
                <p14:cNvContentPartPr/>
                <p14:nvPr/>
              </p14:nvContentPartPr>
              <p14:xfrm>
                <a:off x="5836129" y="1971925"/>
                <a:ext cx="360" cy="360"/>
              </p14:xfrm>
            </p:contentPart>
          </mc:Choice>
          <mc:Fallback xmlns="">
            <p:pic>
              <p:nvPicPr>
                <p:cNvPr id="7" name="Ink 6">
                  <a:extLst>
                    <a:ext uri="{FF2B5EF4-FFF2-40B4-BE49-F238E27FC236}">
                      <a16:creationId xmlns:a16="http://schemas.microsoft.com/office/drawing/2014/main" id="{EB8F28B5-FACF-7463-1579-2A54AF13E3CF}"/>
                    </a:ext>
                  </a:extLst>
                </p:cNvPr>
                <p:cNvPicPr/>
                <p:nvPr/>
              </p:nvPicPr>
              <p:blipFill>
                <a:blip r:embed="rId6"/>
                <a:stretch>
                  <a:fillRect/>
                </a:stretch>
              </p:blipFill>
              <p:spPr>
                <a:xfrm>
                  <a:off x="5773129" y="190928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 xmlns:a16="http://schemas.microsoft.com/office/drawing/2014/main" id="{D2B02874-DCB0-7488-7967-75A8AA5D8B96}"/>
                    </a:ext>
                  </a:extLst>
                </p14:cNvPr>
                <p14:cNvContentPartPr/>
                <p14:nvPr/>
              </p14:nvContentPartPr>
              <p14:xfrm>
                <a:off x="5737489" y="1971925"/>
                <a:ext cx="360" cy="360"/>
              </p14:xfrm>
            </p:contentPart>
          </mc:Choice>
          <mc:Fallback xmlns="">
            <p:pic>
              <p:nvPicPr>
                <p:cNvPr id="9" name="Ink 8">
                  <a:extLst>
                    <a:ext uri="{FF2B5EF4-FFF2-40B4-BE49-F238E27FC236}">
                      <a16:creationId xmlns:a16="http://schemas.microsoft.com/office/drawing/2014/main" id="{D2B02874-DCB0-7488-7967-75A8AA5D8B96}"/>
                    </a:ext>
                  </a:extLst>
                </p:cNvPr>
                <p:cNvPicPr/>
                <p:nvPr/>
              </p:nvPicPr>
              <p:blipFill>
                <a:blip r:embed="rId6"/>
                <a:stretch>
                  <a:fillRect/>
                </a:stretch>
              </p:blipFill>
              <p:spPr>
                <a:xfrm>
                  <a:off x="5674489" y="1909285"/>
                  <a:ext cx="126000" cy="12600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Sequence Diagram</a:t>
            </a:r>
          </a:p>
        </p:txBody>
      </p:sp>
      <p:pic>
        <p:nvPicPr>
          <p:cNvPr id="4" name="Content Placeholder 3"/>
          <p:cNvPicPr>
            <a:picLocks noGrp="1"/>
          </p:cNvPicPr>
          <p:nvPr>
            <p:ph idx="1"/>
          </p:nvPr>
        </p:nvPicPr>
        <p:blipFill>
          <a:blip r:embed="rId2"/>
          <a:stretch>
            <a:fillRect/>
          </a:stretch>
        </p:blipFill>
        <p:spPr bwMode="auto">
          <a:xfrm>
            <a:off x="720725" y="2318211"/>
            <a:ext cx="5562600" cy="3491578"/>
          </a:xfrm>
          <a:prstGeom prst="rect">
            <a:avLst/>
          </a:prstGeom>
          <a:noFill/>
          <a:ln w="9525">
            <a:noFill/>
            <a:miter lim="800000"/>
            <a:headEnd/>
            <a:tailEnd/>
          </a:ln>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 xmlns:a16="http://schemas.microsoft.com/office/drawing/2014/main" id="{5750A2A1-030C-D8E3-E19F-D3471E5B4230}"/>
                  </a:ext>
                </a:extLst>
              </p14:cNvPr>
              <p14:cNvContentPartPr/>
              <p14:nvPr/>
            </p14:nvContentPartPr>
            <p14:xfrm>
              <a:off x="4458535" y="2334665"/>
              <a:ext cx="1971360" cy="259920"/>
            </p14:xfrm>
          </p:contentPart>
        </mc:Choice>
        <mc:Fallback xmlns="">
          <p:pic>
            <p:nvPicPr>
              <p:cNvPr id="7" name="Ink 6">
                <a:extLst>
                  <a:ext uri="{FF2B5EF4-FFF2-40B4-BE49-F238E27FC236}">
                    <a16:creationId xmlns:a16="http://schemas.microsoft.com/office/drawing/2014/main" id="{5750A2A1-030C-D8E3-E19F-D3471E5B4230}"/>
                  </a:ext>
                </a:extLst>
              </p:cNvPr>
              <p:cNvPicPr/>
              <p:nvPr/>
            </p:nvPicPr>
            <p:blipFill>
              <a:blip r:embed="rId4"/>
              <a:stretch>
                <a:fillRect/>
              </a:stretch>
            </p:blipFill>
            <p:spPr>
              <a:xfrm>
                <a:off x="4395895" y="2271665"/>
                <a:ext cx="209700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 xmlns:a16="http://schemas.microsoft.com/office/drawing/2014/main" id="{3186F01C-1E28-0BF0-7179-DFBC055C8945}"/>
                  </a:ext>
                </a:extLst>
              </p14:cNvPr>
              <p14:cNvContentPartPr/>
              <p14:nvPr/>
            </p14:nvContentPartPr>
            <p14:xfrm>
              <a:off x="4456375" y="2643545"/>
              <a:ext cx="716040" cy="3088800"/>
            </p14:xfrm>
          </p:contentPart>
        </mc:Choice>
        <mc:Fallback xmlns="">
          <p:pic>
            <p:nvPicPr>
              <p:cNvPr id="9" name="Ink 8">
                <a:extLst>
                  <a:ext uri="{FF2B5EF4-FFF2-40B4-BE49-F238E27FC236}">
                    <a16:creationId xmlns:a16="http://schemas.microsoft.com/office/drawing/2014/main" id="{3186F01C-1E28-0BF0-7179-DFBC055C8945}"/>
                  </a:ext>
                </a:extLst>
              </p:cNvPr>
              <p:cNvPicPr/>
              <p:nvPr/>
            </p:nvPicPr>
            <p:blipFill>
              <a:blip r:embed="rId6"/>
              <a:stretch>
                <a:fillRect/>
              </a:stretch>
            </p:blipFill>
            <p:spPr>
              <a:xfrm>
                <a:off x="4393375" y="2580545"/>
                <a:ext cx="841680" cy="3214440"/>
              </a:xfrm>
              <a:prstGeom prst="rect">
                <a:avLst/>
              </a:prstGeom>
            </p:spPr>
          </p:pic>
        </mc:Fallback>
      </mc:AlternateContent>
      <p:grpSp>
        <p:nvGrpSpPr>
          <p:cNvPr id="18" name="Group 17">
            <a:extLst>
              <a:ext uri="{FF2B5EF4-FFF2-40B4-BE49-F238E27FC236}">
                <a16:creationId xmlns="" xmlns:a16="http://schemas.microsoft.com/office/drawing/2014/main" id="{D675E160-225C-6F45-51C5-0F3AEA5E1B9D}"/>
              </a:ext>
            </a:extLst>
          </p:cNvPr>
          <p:cNvGrpSpPr/>
          <p:nvPr/>
        </p:nvGrpSpPr>
        <p:grpSpPr>
          <a:xfrm>
            <a:off x="4262335" y="2385785"/>
            <a:ext cx="1785240" cy="3538080"/>
            <a:chOff x="4262335" y="2385785"/>
            <a:chExt cx="1785240" cy="3538080"/>
          </a:xfrm>
        </p:grpSpPr>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 xmlns:a16="http://schemas.microsoft.com/office/drawing/2014/main" id="{5DF6DB9C-7986-DF67-3AA7-26105E63F97A}"/>
                    </a:ext>
                  </a:extLst>
                </p14:cNvPr>
                <p14:cNvContentPartPr/>
                <p14:nvPr/>
              </p14:nvContentPartPr>
              <p14:xfrm>
                <a:off x="4480495" y="2385785"/>
                <a:ext cx="360" cy="360"/>
              </p14:xfrm>
            </p:contentPart>
          </mc:Choice>
          <mc:Fallback xmlns="">
            <p:pic>
              <p:nvPicPr>
                <p:cNvPr id="3" name="Ink 2">
                  <a:extLst>
                    <a:ext uri="{FF2B5EF4-FFF2-40B4-BE49-F238E27FC236}">
                      <a16:creationId xmlns:a16="http://schemas.microsoft.com/office/drawing/2014/main" id="{5DF6DB9C-7986-DF67-3AA7-26105E63F97A}"/>
                    </a:ext>
                  </a:extLst>
                </p:cNvPr>
                <p:cNvPicPr/>
                <p:nvPr/>
              </p:nvPicPr>
              <p:blipFill>
                <a:blip r:embed="rId8"/>
                <a:stretch>
                  <a:fillRect/>
                </a:stretch>
              </p:blipFill>
              <p:spPr>
                <a:xfrm>
                  <a:off x="4417495" y="232278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 xmlns:a16="http://schemas.microsoft.com/office/drawing/2014/main" id="{9B716731-41AA-3ADC-62B6-9025EEB79561}"/>
                    </a:ext>
                  </a:extLst>
                </p14:cNvPr>
                <p14:cNvContentPartPr/>
                <p14:nvPr/>
              </p14:nvContentPartPr>
              <p14:xfrm>
                <a:off x="4364215" y="2452025"/>
                <a:ext cx="360" cy="360"/>
              </p14:xfrm>
            </p:contentPart>
          </mc:Choice>
          <mc:Fallback xmlns="">
            <p:pic>
              <p:nvPicPr>
                <p:cNvPr id="5" name="Ink 4">
                  <a:extLst>
                    <a:ext uri="{FF2B5EF4-FFF2-40B4-BE49-F238E27FC236}">
                      <a16:creationId xmlns:a16="http://schemas.microsoft.com/office/drawing/2014/main" id="{9B716731-41AA-3ADC-62B6-9025EEB79561}"/>
                    </a:ext>
                  </a:extLst>
                </p:cNvPr>
                <p:cNvPicPr/>
                <p:nvPr/>
              </p:nvPicPr>
              <p:blipFill>
                <a:blip r:embed="rId8"/>
                <a:stretch>
                  <a:fillRect/>
                </a:stretch>
              </p:blipFill>
              <p:spPr>
                <a:xfrm>
                  <a:off x="4301215" y="238938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 xmlns:a16="http://schemas.microsoft.com/office/drawing/2014/main" id="{8587C380-7B31-0EAF-40DC-C30DCBA76CA8}"/>
                    </a:ext>
                  </a:extLst>
                </p14:cNvPr>
                <p14:cNvContentPartPr/>
                <p14:nvPr/>
              </p14:nvContentPartPr>
              <p14:xfrm>
                <a:off x="4262335" y="2385785"/>
                <a:ext cx="584640" cy="182880"/>
              </p14:xfrm>
            </p:contentPart>
          </mc:Choice>
          <mc:Fallback xmlns="">
            <p:pic>
              <p:nvPicPr>
                <p:cNvPr id="6" name="Ink 5">
                  <a:extLst>
                    <a:ext uri="{FF2B5EF4-FFF2-40B4-BE49-F238E27FC236}">
                      <a16:creationId xmlns:a16="http://schemas.microsoft.com/office/drawing/2014/main" id="{8587C380-7B31-0EAF-40DC-C30DCBA76CA8}"/>
                    </a:ext>
                  </a:extLst>
                </p:cNvPr>
                <p:cNvPicPr/>
                <p:nvPr/>
              </p:nvPicPr>
              <p:blipFill>
                <a:blip r:embed="rId11"/>
                <a:stretch>
                  <a:fillRect/>
                </a:stretch>
              </p:blipFill>
              <p:spPr>
                <a:xfrm>
                  <a:off x="4199335" y="2322785"/>
                  <a:ext cx="71028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 xmlns:a16="http://schemas.microsoft.com/office/drawing/2014/main" id="{ED1526F8-89F3-C466-7187-D308DA3CD5C8}"/>
                    </a:ext>
                  </a:extLst>
                </p14:cNvPr>
                <p14:cNvContentPartPr/>
                <p14:nvPr/>
              </p14:nvContentPartPr>
              <p14:xfrm>
                <a:off x="4636375" y="2542385"/>
                <a:ext cx="1411200" cy="3381480"/>
              </p14:xfrm>
            </p:contentPart>
          </mc:Choice>
          <mc:Fallback xmlns="">
            <p:pic>
              <p:nvPicPr>
                <p:cNvPr id="11" name="Ink 10">
                  <a:extLst>
                    <a:ext uri="{FF2B5EF4-FFF2-40B4-BE49-F238E27FC236}">
                      <a16:creationId xmlns:a16="http://schemas.microsoft.com/office/drawing/2014/main" id="{ED1526F8-89F3-C466-7187-D308DA3CD5C8}"/>
                    </a:ext>
                  </a:extLst>
                </p:cNvPr>
                <p:cNvPicPr/>
                <p:nvPr/>
              </p:nvPicPr>
              <p:blipFill>
                <a:blip r:embed="rId13"/>
                <a:stretch>
                  <a:fillRect/>
                </a:stretch>
              </p:blipFill>
              <p:spPr>
                <a:xfrm>
                  <a:off x="4573735" y="2479385"/>
                  <a:ext cx="1536840" cy="3507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 xmlns:a16="http://schemas.microsoft.com/office/drawing/2014/main" id="{6CFF5B33-3EBA-889D-0F7A-02064DE6876F}"/>
                    </a:ext>
                  </a:extLst>
                </p14:cNvPr>
                <p14:cNvContentPartPr/>
                <p14:nvPr/>
              </p14:nvContentPartPr>
              <p14:xfrm>
                <a:off x="4455655" y="4405745"/>
                <a:ext cx="360" cy="360"/>
              </p14:xfrm>
            </p:contentPart>
          </mc:Choice>
          <mc:Fallback xmlns="">
            <p:pic>
              <p:nvPicPr>
                <p:cNvPr id="13" name="Ink 12">
                  <a:extLst>
                    <a:ext uri="{FF2B5EF4-FFF2-40B4-BE49-F238E27FC236}">
                      <a16:creationId xmlns:a16="http://schemas.microsoft.com/office/drawing/2014/main" id="{6CFF5B33-3EBA-889D-0F7A-02064DE6876F}"/>
                    </a:ext>
                  </a:extLst>
                </p:cNvPr>
                <p:cNvPicPr/>
                <p:nvPr/>
              </p:nvPicPr>
              <p:blipFill>
                <a:blip r:embed="rId8"/>
                <a:stretch>
                  <a:fillRect/>
                </a:stretch>
              </p:blipFill>
              <p:spPr>
                <a:xfrm>
                  <a:off x="4392655" y="434274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 xmlns:a16="http://schemas.microsoft.com/office/drawing/2014/main" id="{1A5CF520-8417-E095-AF16-7CE3D6CA714C}"/>
                    </a:ext>
                  </a:extLst>
                </p14:cNvPr>
                <p14:cNvContentPartPr/>
                <p14:nvPr/>
              </p14:nvContentPartPr>
              <p14:xfrm>
                <a:off x="4430455" y="4920905"/>
                <a:ext cx="360" cy="360"/>
              </p14:xfrm>
            </p:contentPart>
          </mc:Choice>
          <mc:Fallback xmlns="">
            <p:pic>
              <p:nvPicPr>
                <p:cNvPr id="15" name="Ink 14">
                  <a:extLst>
                    <a:ext uri="{FF2B5EF4-FFF2-40B4-BE49-F238E27FC236}">
                      <a16:creationId xmlns:a16="http://schemas.microsoft.com/office/drawing/2014/main" id="{1A5CF520-8417-E095-AF16-7CE3D6CA714C}"/>
                    </a:ext>
                  </a:extLst>
                </p:cNvPr>
                <p:cNvPicPr/>
                <p:nvPr/>
              </p:nvPicPr>
              <p:blipFill>
                <a:blip r:embed="rId8"/>
                <a:stretch>
                  <a:fillRect/>
                </a:stretch>
              </p:blipFill>
              <p:spPr>
                <a:xfrm>
                  <a:off x="4367815" y="485790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 xmlns:a16="http://schemas.microsoft.com/office/drawing/2014/main" id="{D5162EA6-00E3-FE44-FC4E-E5A8DC73EDB0}"/>
                    </a:ext>
                  </a:extLst>
                </p14:cNvPr>
                <p14:cNvContentPartPr/>
                <p14:nvPr/>
              </p14:nvContentPartPr>
              <p14:xfrm>
                <a:off x="4430455" y="4513385"/>
                <a:ext cx="360" cy="360"/>
              </p14:xfrm>
            </p:contentPart>
          </mc:Choice>
          <mc:Fallback xmlns="">
            <p:pic>
              <p:nvPicPr>
                <p:cNvPr id="17" name="Ink 16">
                  <a:extLst>
                    <a:ext uri="{FF2B5EF4-FFF2-40B4-BE49-F238E27FC236}">
                      <a16:creationId xmlns:a16="http://schemas.microsoft.com/office/drawing/2014/main" id="{D5162EA6-00E3-FE44-FC4E-E5A8DC73EDB0}"/>
                    </a:ext>
                  </a:extLst>
                </p:cNvPr>
                <p:cNvPicPr/>
                <p:nvPr/>
              </p:nvPicPr>
              <p:blipFill>
                <a:blip r:embed="rId17"/>
                <a:stretch>
                  <a:fillRect/>
                </a:stretch>
              </p:blipFill>
              <p:spPr>
                <a:xfrm>
                  <a:off x="4367815" y="4450745"/>
                  <a:ext cx="126000" cy="126000"/>
                </a:xfrm>
                <a:prstGeom prst="rect">
                  <a:avLst/>
                </a:prstGeom>
              </p:spPr>
            </p:pic>
          </mc:Fallback>
        </mc:AlternateContent>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Front end</a:t>
            </a:r>
          </a:p>
        </p:txBody>
      </p:sp>
      <p:sp>
        <p:nvSpPr>
          <p:cNvPr id="3" name="Content Placeholder 2"/>
          <p:cNvSpPr>
            <a:spLocks noGrp="1"/>
          </p:cNvSpPr>
          <p:nvPr>
            <p:ph idx="1"/>
          </p:nvPr>
        </p:nvSpPr>
        <p:spPr/>
        <p:txBody>
          <a:bodyPr/>
          <a:lstStyle/>
          <a:p>
            <a:pPr lvl="0">
              <a:buNone/>
            </a:pPr>
            <a:r>
              <a:rPr lang="en-US" sz="3200" b="1" dirty="0"/>
              <a:t>Technologies Used:</a:t>
            </a:r>
            <a:endParaRPr lang="en-US" b="1" dirty="0"/>
          </a:p>
          <a:p>
            <a:pPr lvl="0"/>
            <a:r>
              <a:rPr lang="en-US" dirty="0"/>
              <a:t>1. Angular</a:t>
            </a:r>
          </a:p>
          <a:p>
            <a:pPr lvl="0"/>
            <a:r>
              <a:rPr lang="en-US" dirty="0"/>
              <a:t>2. Bootstrap</a:t>
            </a: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Backend </a:t>
            </a:r>
          </a:p>
        </p:txBody>
      </p:sp>
      <p:sp>
        <p:nvSpPr>
          <p:cNvPr id="3" name="Content Placeholder 2"/>
          <p:cNvSpPr>
            <a:spLocks noGrp="1"/>
          </p:cNvSpPr>
          <p:nvPr>
            <p:ph idx="1"/>
          </p:nvPr>
        </p:nvSpPr>
        <p:spPr/>
        <p:txBody>
          <a:bodyPr/>
          <a:lstStyle/>
          <a:p>
            <a:pPr lvl="0">
              <a:buNone/>
            </a:pPr>
            <a:r>
              <a:rPr lang="en-US" sz="3200" b="1" dirty="0"/>
              <a:t>Technologies Used:</a:t>
            </a:r>
            <a:endParaRPr lang="en-US" b="1" dirty="0"/>
          </a:p>
          <a:p>
            <a:pPr lvl="0"/>
            <a:r>
              <a:rPr lang="en-US" dirty="0"/>
              <a:t>1. Java</a:t>
            </a:r>
          </a:p>
          <a:p>
            <a:pPr lvl="0"/>
            <a:r>
              <a:rPr lang="en-US" dirty="0"/>
              <a:t>2. Spring Boot</a:t>
            </a:r>
          </a:p>
          <a:p>
            <a:pPr lvl="0"/>
            <a:r>
              <a:rPr lang="en-US" dirty="0"/>
              <a:t>3. Maven</a:t>
            </a: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base </a:t>
            </a:r>
          </a:p>
        </p:txBody>
      </p:sp>
      <p:sp>
        <p:nvSpPr>
          <p:cNvPr id="3" name="Content Placeholder 2"/>
          <p:cNvSpPr>
            <a:spLocks noGrp="1"/>
          </p:cNvSpPr>
          <p:nvPr>
            <p:ph idx="1"/>
          </p:nvPr>
        </p:nvSpPr>
        <p:spPr/>
        <p:txBody>
          <a:bodyPr/>
          <a:lstStyle/>
          <a:p>
            <a:pPr>
              <a:buNone/>
            </a:pPr>
            <a:r>
              <a:rPr lang="en-US" sz="3200" b="1" dirty="0"/>
              <a:t>Technology Used:</a:t>
            </a:r>
          </a:p>
          <a:p>
            <a:r>
              <a:rPr lang="en-US" b="1" dirty="0"/>
              <a:t>1. H2 Database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79412" y="381000"/>
            <a:ext cx="9067800" cy="5638799"/>
          </a:xfrm>
          <a:prstGeom prst="rect">
            <a:avLst/>
          </a:prstGeom>
        </p:spPr>
      </p:pic>
    </p:spTree>
    <p:extLst>
      <p:ext uri="{BB962C8B-B14F-4D97-AF65-F5344CB8AC3E}">
        <p14:creationId xmlns:p14="http://schemas.microsoft.com/office/powerpoint/2010/main" val="3913259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89012" y="343347"/>
            <a:ext cx="8001000" cy="6171305"/>
          </a:xfrm>
          <a:prstGeom prst="rect">
            <a:avLst/>
          </a:prstGeom>
        </p:spPr>
      </p:pic>
    </p:spTree>
    <p:extLst>
      <p:ext uri="{BB962C8B-B14F-4D97-AF65-F5344CB8AC3E}">
        <p14:creationId xmlns:p14="http://schemas.microsoft.com/office/powerpoint/2010/main" val="3769417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SOLUTION</a:t>
            </a:r>
          </a:p>
        </p:txBody>
      </p:sp>
      <p:sp>
        <p:nvSpPr>
          <p:cNvPr id="3" name="Content Placeholder 2"/>
          <p:cNvSpPr>
            <a:spLocks noGrp="1"/>
          </p:cNvSpPr>
          <p:nvPr>
            <p:ph idx="1"/>
          </p:nvPr>
        </p:nvSpPr>
        <p:spPr/>
        <p:txBody>
          <a:bodyPr/>
          <a:lstStyle/>
          <a:p>
            <a:pPr algn="just"/>
            <a:r>
              <a:rPr lang="en-US" dirty="0"/>
              <a:t>Hence E – commerce web application came into picture. Where the vendors can sell their products online so that customers don’t have to travel during these hard times and the business will be continued to run.</a:t>
            </a:r>
          </a:p>
          <a:p>
            <a:pPr algn="just"/>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31812" y="533401"/>
            <a:ext cx="8534400" cy="5867400"/>
          </a:xfrm>
          <a:prstGeom prst="rect">
            <a:avLst/>
          </a:prstGeom>
        </p:spPr>
      </p:pic>
    </p:spTree>
    <p:extLst>
      <p:ext uri="{BB962C8B-B14F-4D97-AF65-F5344CB8AC3E}">
        <p14:creationId xmlns:p14="http://schemas.microsoft.com/office/powerpoint/2010/main" val="8217587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55612" y="457199"/>
            <a:ext cx="8763000" cy="5638801"/>
          </a:xfrm>
          <a:prstGeom prst="rect">
            <a:avLst/>
          </a:prstGeom>
        </p:spPr>
      </p:pic>
    </p:spTree>
    <p:extLst>
      <p:ext uri="{BB962C8B-B14F-4D97-AF65-F5344CB8AC3E}">
        <p14:creationId xmlns:p14="http://schemas.microsoft.com/office/powerpoint/2010/main" val="36535443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03212" y="533400"/>
            <a:ext cx="9144000" cy="5715000"/>
          </a:xfrm>
          <a:prstGeom prst="rect">
            <a:avLst/>
          </a:prstGeom>
        </p:spPr>
      </p:pic>
    </p:spTree>
    <p:extLst>
      <p:ext uri="{BB962C8B-B14F-4D97-AF65-F5344CB8AC3E}">
        <p14:creationId xmlns:p14="http://schemas.microsoft.com/office/powerpoint/2010/main" val="13956966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79412" y="685801"/>
            <a:ext cx="9067800" cy="5410200"/>
          </a:xfrm>
          <a:prstGeom prst="rect">
            <a:avLst/>
          </a:prstGeom>
        </p:spPr>
      </p:pic>
    </p:spTree>
    <p:extLst>
      <p:ext uri="{BB962C8B-B14F-4D97-AF65-F5344CB8AC3E}">
        <p14:creationId xmlns:p14="http://schemas.microsoft.com/office/powerpoint/2010/main" val="9606855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55612" y="609601"/>
            <a:ext cx="8915400" cy="5715000"/>
          </a:xfrm>
          <a:prstGeom prst="rect">
            <a:avLst/>
          </a:prstGeom>
        </p:spPr>
      </p:pic>
    </p:spTree>
    <p:extLst>
      <p:ext uri="{BB962C8B-B14F-4D97-AF65-F5344CB8AC3E}">
        <p14:creationId xmlns:p14="http://schemas.microsoft.com/office/powerpoint/2010/main" val="28520582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55612" y="609601"/>
            <a:ext cx="8991600" cy="5486400"/>
          </a:xfrm>
          <a:prstGeom prst="rect">
            <a:avLst/>
          </a:prstGeom>
        </p:spPr>
      </p:pic>
    </p:spTree>
    <p:extLst>
      <p:ext uri="{BB962C8B-B14F-4D97-AF65-F5344CB8AC3E}">
        <p14:creationId xmlns:p14="http://schemas.microsoft.com/office/powerpoint/2010/main" val="19221839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08012" y="533399"/>
            <a:ext cx="8763000" cy="5638801"/>
          </a:xfrm>
          <a:prstGeom prst="rect">
            <a:avLst/>
          </a:prstGeom>
        </p:spPr>
      </p:pic>
    </p:spTree>
    <p:extLst>
      <p:ext uri="{BB962C8B-B14F-4D97-AF65-F5344CB8AC3E}">
        <p14:creationId xmlns:p14="http://schemas.microsoft.com/office/powerpoint/2010/main" val="33706001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55612" y="457200"/>
            <a:ext cx="8763000" cy="6096000"/>
          </a:xfrm>
          <a:prstGeom prst="rect">
            <a:avLst/>
          </a:prstGeom>
        </p:spPr>
      </p:pic>
    </p:spTree>
    <p:extLst>
      <p:ext uri="{BB962C8B-B14F-4D97-AF65-F5344CB8AC3E}">
        <p14:creationId xmlns:p14="http://schemas.microsoft.com/office/powerpoint/2010/main" val="21190001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31812" y="838201"/>
            <a:ext cx="8534400" cy="5029200"/>
          </a:xfrm>
          <a:prstGeom prst="rect">
            <a:avLst/>
          </a:prstGeom>
        </p:spPr>
      </p:pic>
    </p:spTree>
    <p:extLst>
      <p:ext uri="{BB962C8B-B14F-4D97-AF65-F5344CB8AC3E}">
        <p14:creationId xmlns:p14="http://schemas.microsoft.com/office/powerpoint/2010/main" val="38140580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12812" y="457201"/>
            <a:ext cx="8458200" cy="5715000"/>
          </a:xfrm>
          <a:prstGeom prst="rect">
            <a:avLst/>
          </a:prstGeom>
        </p:spPr>
      </p:pic>
    </p:spTree>
    <p:extLst>
      <p:ext uri="{BB962C8B-B14F-4D97-AF65-F5344CB8AC3E}">
        <p14:creationId xmlns:p14="http://schemas.microsoft.com/office/powerpoint/2010/main" val="1632688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Autofit/>
          </a:bodyPr>
          <a:lstStyle/>
          <a:p>
            <a:pPr algn="ctr">
              <a:lnSpc>
                <a:spcPct val="100000"/>
              </a:lnSpc>
            </a:pPr>
            <a:r>
              <a:rPr lang="en-US" dirty="0"/>
              <a:t>Objectives</a:t>
            </a:r>
            <a:endParaRPr lang="en-US" sz="4000" b="1" dirty="0"/>
          </a:p>
        </p:txBody>
      </p:sp>
      <p:sp>
        <p:nvSpPr>
          <p:cNvPr id="3" name="Content Placeholder 2"/>
          <p:cNvSpPr>
            <a:spLocks noGrp="1"/>
          </p:cNvSpPr>
          <p:nvPr>
            <p:ph idx="1"/>
          </p:nvPr>
        </p:nvSpPr>
        <p:spPr/>
        <p:txBody>
          <a:bodyPr vert="horz" lIns="121899" tIns="60949" rIns="121899" bIns="60949" rtlCol="0" anchor="t">
            <a:normAutofit/>
          </a:bodyPr>
          <a:lstStyle/>
          <a:p>
            <a:pPr algn="just"/>
            <a:r>
              <a:rPr lang="en-US" sz="1800" dirty="0"/>
              <a:t>Our existing system </a:t>
            </a:r>
            <a:r>
              <a:rPr lang="en-US" sz="1800" b="1" dirty="0"/>
              <a:t>SHOP FOR HOME</a:t>
            </a:r>
            <a:r>
              <a:rPr lang="en-US" sz="1800" dirty="0"/>
              <a:t>’s main objective is to allow people to buy and sell physical goods, services, and digital products over the internet. Through our </a:t>
            </a:r>
            <a:r>
              <a:rPr lang="en-US" sz="1800" b="1" dirty="0"/>
              <a:t>SHOP FOR HOME </a:t>
            </a:r>
            <a:r>
              <a:rPr lang="en-US" sz="1800" dirty="0"/>
              <a:t>website, a business can process orders, accept payments, manage shipping and logistics, and provide customer service.</a:t>
            </a:r>
          </a:p>
          <a:p>
            <a:pPr>
              <a:buNone/>
            </a:pPr>
            <a:r>
              <a:rPr lang="en-US" sz="1800" b="1" dirty="0"/>
              <a:t>The three main objectives are as follows :</a:t>
            </a:r>
          </a:p>
          <a:p>
            <a:pPr lvl="0"/>
            <a:r>
              <a:rPr lang="en-US" sz="1800" dirty="0"/>
              <a:t>Find the best solution for their needs</a:t>
            </a:r>
          </a:p>
          <a:p>
            <a:pPr lvl="0"/>
            <a:r>
              <a:rPr lang="en-US" sz="1800" dirty="0"/>
              <a:t>Make a purchase, and</a:t>
            </a:r>
          </a:p>
          <a:p>
            <a:pPr lvl="0"/>
            <a:r>
              <a:rPr lang="en-US" sz="1800" dirty="0"/>
              <a:t>Get information/answers to their questions</a:t>
            </a:r>
          </a:p>
          <a:p>
            <a:pPr algn="just"/>
            <a:endParaRPr lang="en-US" sz="1800" dirty="0"/>
          </a:p>
        </p:txBody>
      </p:sp>
    </p:spTree>
    <p:extLst>
      <p:ext uri="{BB962C8B-B14F-4D97-AF65-F5344CB8AC3E}">
        <p14:creationId xmlns:p14="http://schemas.microsoft.com/office/powerpoint/2010/main" val="342289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55612" y="762001"/>
            <a:ext cx="8915400" cy="5486400"/>
          </a:xfrm>
          <a:prstGeom prst="rect">
            <a:avLst/>
          </a:prstGeom>
        </p:spPr>
      </p:pic>
    </p:spTree>
    <p:extLst>
      <p:ext uri="{BB962C8B-B14F-4D97-AF65-F5344CB8AC3E}">
        <p14:creationId xmlns:p14="http://schemas.microsoft.com/office/powerpoint/2010/main" val="26009051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60412" y="457201"/>
            <a:ext cx="8305800" cy="5791200"/>
          </a:xfrm>
          <a:prstGeom prst="rect">
            <a:avLst/>
          </a:prstGeom>
        </p:spPr>
      </p:pic>
    </p:spTree>
    <p:extLst>
      <p:ext uri="{BB962C8B-B14F-4D97-AF65-F5344CB8AC3E}">
        <p14:creationId xmlns:p14="http://schemas.microsoft.com/office/powerpoint/2010/main" val="27941664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31812" y="457201"/>
            <a:ext cx="8610600" cy="5638800"/>
          </a:xfrm>
          <a:prstGeom prst="rect">
            <a:avLst/>
          </a:prstGeom>
        </p:spPr>
      </p:pic>
    </p:spTree>
    <p:extLst>
      <p:ext uri="{BB962C8B-B14F-4D97-AF65-F5344CB8AC3E}">
        <p14:creationId xmlns:p14="http://schemas.microsoft.com/office/powerpoint/2010/main" val="36869983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70211" y="2957064"/>
            <a:ext cx="4562483" cy="848139"/>
          </a:xfrm>
          <a:prstGeom prst="rect">
            <a:avLst/>
          </a:prstGeom>
        </p:spPr>
        <p:txBody>
          <a:bodyPr vert="horz" wrap="square" lIns="0" tIns="12697" rIns="0" bIns="0" rtlCol="0" anchor="b">
            <a:spAutoFit/>
          </a:bodyPr>
          <a:lstStyle/>
          <a:p>
            <a:pPr marL="12696">
              <a:lnSpc>
                <a:spcPct val="100000"/>
              </a:lnSpc>
              <a:spcBef>
                <a:spcPts val="100"/>
              </a:spcBef>
            </a:pPr>
            <a:r>
              <a:rPr sz="5398" spc="-5" dirty="0">
                <a:latin typeface="Calibri"/>
                <a:cs typeface="Calibri"/>
              </a:rPr>
              <a:t>Thank</a:t>
            </a:r>
            <a:r>
              <a:rPr sz="5398" spc="-75" dirty="0">
                <a:latin typeface="Calibri"/>
                <a:cs typeface="Calibri"/>
              </a:rPr>
              <a:t> </a:t>
            </a:r>
            <a:r>
              <a:rPr sz="5398" spc="-145" dirty="0">
                <a:latin typeface="Calibri"/>
                <a:cs typeface="Calibri"/>
              </a:rPr>
              <a:t>You</a:t>
            </a:r>
            <a:endParaRPr sz="5398">
              <a:latin typeface="Calibri"/>
              <a:cs typeface="Calibri"/>
            </a:endParaRPr>
          </a:p>
        </p:txBody>
      </p:sp>
    </p:spTree>
    <p:extLst>
      <p:ext uri="{BB962C8B-B14F-4D97-AF65-F5344CB8AC3E}">
        <p14:creationId xmlns:p14="http://schemas.microsoft.com/office/powerpoint/2010/main" val="3668839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Abstract</a:t>
            </a:r>
          </a:p>
        </p:txBody>
      </p:sp>
      <p:sp>
        <p:nvSpPr>
          <p:cNvPr id="3" name="Content Placeholder 2"/>
          <p:cNvSpPr>
            <a:spLocks noGrp="1"/>
          </p:cNvSpPr>
          <p:nvPr>
            <p:ph idx="1"/>
          </p:nvPr>
        </p:nvSpPr>
        <p:spPr>
          <a:xfrm>
            <a:off x="720724" y="1828800"/>
            <a:ext cx="7126288" cy="4470400"/>
          </a:xfrm>
        </p:spPr>
        <p:txBody>
          <a:bodyPr>
            <a:normAutofit/>
          </a:bodyPr>
          <a:lstStyle/>
          <a:p>
            <a:pPr algn="just">
              <a:buFont typeface="Arial" panose="020B0604020202020204" pitchFamily="34" charset="0"/>
              <a:buChar char="•"/>
            </a:pPr>
            <a:r>
              <a:rPr lang="en-US" dirty="0"/>
              <a:t> E-Commerce is process of doing business through computers.</a:t>
            </a:r>
          </a:p>
          <a:p>
            <a:pPr algn="just">
              <a:buFont typeface="Arial" panose="020B0604020202020204" pitchFamily="34" charset="0"/>
              <a:buChar char="•"/>
            </a:pPr>
            <a:r>
              <a:rPr lang="en-US" dirty="0"/>
              <a:t>  A user can easily access all the facilities of the Internet to buy or sell the products.</a:t>
            </a:r>
          </a:p>
          <a:p>
            <a:pPr algn="just">
              <a:buFont typeface="Arial" panose="020B0604020202020204" pitchFamily="34" charset="0"/>
              <a:buChar char="•"/>
            </a:pPr>
            <a:r>
              <a:rPr lang="en-US" dirty="0"/>
              <a:t>Unlike traditional commerce that is carried out physically with effort of a person to go &amp; get products, ecommerce has made it easier for human to reduce physical work and to save time.</a:t>
            </a:r>
          </a:p>
          <a:p>
            <a:pPr algn="just">
              <a:buFont typeface="Arial" panose="020B0604020202020204" pitchFamily="34" charset="0"/>
              <a:buChar char="•"/>
            </a:pPr>
            <a:r>
              <a:rPr lang="en-US" dirty="0"/>
              <a:t>User can browse online shops, compare prices and order merchandise sitting at home on their PC.</a:t>
            </a:r>
          </a:p>
          <a:p>
            <a:pPr algn="just">
              <a:buFont typeface="Arial" panose="020B0604020202020204" pitchFamily="34" charset="0"/>
              <a:buChar char="•"/>
            </a:pPr>
            <a:r>
              <a:rPr lang="en-US" dirty="0"/>
              <a:t>To achieve this we used Java Full Stack to develop an ecommerce like our existing system </a:t>
            </a:r>
            <a:r>
              <a:rPr lang="en-US" b="1" dirty="0"/>
              <a:t>SHOP FOR HOME</a:t>
            </a:r>
            <a:r>
              <a:rPr lang="en-US" dirty="0"/>
              <a:t>.</a:t>
            </a:r>
          </a:p>
          <a:p>
            <a:pPr algn="just">
              <a:buFont typeface="Arial" panose="020B0604020202020204" pitchFamily="34" charset="0"/>
              <a:buChar char="•"/>
            </a:pPr>
            <a:r>
              <a:rPr lang="en-US" dirty="0"/>
              <a:t>We used angular for developing the frontend part and java spring boot for backend and to store the data we used </a:t>
            </a:r>
            <a:r>
              <a:rPr lang="en-US" dirty="0" smtClean="0"/>
              <a:t>H2 Database.</a:t>
            </a:r>
            <a:endParaRPr lang="en-US" dirty="0"/>
          </a:p>
          <a:p>
            <a:pPr algn="just">
              <a:buFont typeface="Arial" panose="020B0604020202020204" pitchFamily="34" charset="0"/>
              <a:buChar char="•"/>
            </a:pPr>
            <a:endParaRPr lang="en-US" dirty="0"/>
          </a:p>
          <a:p>
            <a:pPr algn="just">
              <a:buFont typeface="Arial" panose="020B0604020202020204" pitchFamily="34" charset="0"/>
              <a:buChar char="•"/>
            </a:pP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724" y="685800"/>
            <a:ext cx="7354888" cy="1143000"/>
          </a:xfrm>
        </p:spPr>
        <p:txBody>
          <a:bodyPr>
            <a:normAutofit/>
          </a:bodyPr>
          <a:lstStyle/>
          <a:p>
            <a:pPr algn="ctr"/>
            <a:r>
              <a:rPr lang="en-US" dirty="0"/>
              <a:t>FUNCTIONAL REQUIREMENTS</a:t>
            </a:r>
            <a:br>
              <a:rPr lang="en-US" dirty="0"/>
            </a:br>
            <a:endParaRPr lang="en-US" dirty="0"/>
          </a:p>
        </p:txBody>
      </p:sp>
      <p:sp>
        <p:nvSpPr>
          <p:cNvPr id="3" name="Content Placeholder 2"/>
          <p:cNvSpPr>
            <a:spLocks noGrp="1"/>
          </p:cNvSpPr>
          <p:nvPr>
            <p:ph idx="1"/>
          </p:nvPr>
        </p:nvSpPr>
        <p:spPr>
          <a:xfrm>
            <a:off x="720724" y="1600200"/>
            <a:ext cx="7507288" cy="4699000"/>
          </a:xfrm>
        </p:spPr>
        <p:txBody>
          <a:bodyPr>
            <a:normAutofit lnSpcReduction="10000"/>
          </a:bodyPr>
          <a:lstStyle/>
          <a:p>
            <a:pPr algn="just">
              <a:buNone/>
            </a:pPr>
            <a:r>
              <a:rPr lang="en-US" sz="2100" b="1" dirty="0"/>
              <a:t>User Stories </a:t>
            </a:r>
            <a:r>
              <a:rPr lang="en-US" b="1" dirty="0"/>
              <a:t>–</a:t>
            </a:r>
            <a:endParaRPr lang="en-US" dirty="0"/>
          </a:p>
          <a:p>
            <a:pPr lvl="0" algn="just" fontAlgn="auto"/>
            <a:r>
              <a:rPr lang="en-US" dirty="0"/>
              <a:t>1. As a user I should be able to login, Logout and Register into the application.</a:t>
            </a:r>
          </a:p>
          <a:p>
            <a:pPr lvl="0" algn="just" fontAlgn="auto"/>
            <a:r>
              <a:rPr lang="en-US" dirty="0"/>
              <a:t>2. As a user I should be able to see the products in different categories.</a:t>
            </a:r>
          </a:p>
          <a:p>
            <a:pPr lvl="0" algn="just" fontAlgn="auto"/>
            <a:r>
              <a:rPr lang="en-US" dirty="0"/>
              <a:t>3. As a user I should be able to sort the products.</a:t>
            </a:r>
          </a:p>
          <a:p>
            <a:pPr lvl="0" algn="just" fontAlgn="auto"/>
            <a:r>
              <a:rPr lang="en-US" dirty="0"/>
              <a:t>4. As a user I should be able to add the products into the shopping cart.</a:t>
            </a:r>
          </a:p>
          <a:p>
            <a:pPr lvl="0" algn="just" fontAlgn="auto"/>
            <a:r>
              <a:rPr lang="en-US" dirty="0"/>
              <a:t>5. As a user I should be able to increase or decrease the quantity added in the cart.</a:t>
            </a:r>
          </a:p>
          <a:p>
            <a:pPr lvl="0" algn="just" fontAlgn="auto"/>
            <a:r>
              <a:rPr lang="en-US" dirty="0"/>
              <a:t>6. As a user I should be able to add “n” number of products in the cart.</a:t>
            </a:r>
          </a:p>
          <a:p>
            <a:pPr lvl="0" algn="just" fontAlgn="auto"/>
            <a:r>
              <a:rPr lang="en-US" dirty="0"/>
              <a:t>7. As a user I should be able to get the Wish list option where I can add those products which I want but don’t want to order now.</a:t>
            </a:r>
          </a:p>
          <a:p>
            <a:pPr lvl="0" algn="just" fontAlgn="auto"/>
            <a:r>
              <a:rPr lang="en-US" dirty="0"/>
              <a:t>8. As a user I should get different discount coupons.</a:t>
            </a:r>
          </a:p>
          <a:p>
            <a:pPr algn="just"/>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724" y="685800"/>
            <a:ext cx="8193087" cy="1143000"/>
          </a:xfrm>
        </p:spPr>
        <p:txBody>
          <a:bodyPr>
            <a:normAutofit/>
          </a:bodyPr>
          <a:lstStyle/>
          <a:p>
            <a:pPr algn="ctr"/>
            <a:r>
              <a:rPr lang="en-US" dirty="0"/>
              <a:t>FUNCTIONAL REQUIREMENTS</a:t>
            </a:r>
          </a:p>
        </p:txBody>
      </p:sp>
      <p:sp>
        <p:nvSpPr>
          <p:cNvPr id="3" name="Content Placeholder 2"/>
          <p:cNvSpPr>
            <a:spLocks noGrp="1"/>
          </p:cNvSpPr>
          <p:nvPr>
            <p:ph idx="1"/>
          </p:nvPr>
        </p:nvSpPr>
        <p:spPr>
          <a:xfrm>
            <a:off x="720724" y="1828800"/>
            <a:ext cx="7659687" cy="4470400"/>
          </a:xfrm>
        </p:spPr>
        <p:txBody>
          <a:bodyPr>
            <a:normAutofit fontScale="92500" lnSpcReduction="10000"/>
          </a:bodyPr>
          <a:lstStyle/>
          <a:p>
            <a:pPr algn="just">
              <a:buNone/>
            </a:pPr>
            <a:r>
              <a:rPr lang="en-US" b="1" dirty="0"/>
              <a:t>Admin Stories –</a:t>
            </a:r>
            <a:endParaRPr lang="en-US" dirty="0"/>
          </a:p>
          <a:p>
            <a:pPr lvl="0" algn="just" fontAlgn="auto"/>
            <a:r>
              <a:rPr lang="en-US" dirty="0"/>
              <a:t>1. As an Admin I should be able to login, Logout and Register into the application.</a:t>
            </a:r>
          </a:p>
          <a:p>
            <a:pPr lvl="0" algn="just" fontAlgn="auto"/>
            <a:r>
              <a:rPr lang="en-US" dirty="0"/>
              <a:t>2. As an Admin I should be able to perform CRUD on Users.</a:t>
            </a:r>
          </a:p>
          <a:p>
            <a:pPr lvl="0" algn="just" fontAlgn="auto"/>
            <a:r>
              <a:rPr lang="en-US" dirty="0"/>
              <a:t>3. As an Admin I should be able to Perform CRUD on the products.</a:t>
            </a:r>
          </a:p>
          <a:p>
            <a:pPr lvl="0" algn="just" fontAlgn="auto"/>
            <a:r>
              <a:rPr lang="en-US" dirty="0"/>
              <a:t>4. As an Admin I should be able to get bulk upload option to upload a csv for products details</a:t>
            </a:r>
          </a:p>
          <a:p>
            <a:pPr lvl="0" algn="just" fontAlgn="auto"/>
            <a:r>
              <a:rPr lang="en-US" dirty="0"/>
              <a:t>5. As an Admin I should be able to get the stocks.</a:t>
            </a:r>
          </a:p>
          <a:p>
            <a:pPr lvl="0" algn="just" fontAlgn="auto"/>
            <a:r>
              <a:rPr lang="en-US" dirty="0"/>
              <a:t>6. As an Admin I should be able to mail if any stock is less than10.</a:t>
            </a:r>
          </a:p>
          <a:p>
            <a:pPr lvl="0" algn="just" fontAlgn="auto"/>
            <a:r>
              <a:rPr lang="en-US" dirty="0"/>
              <a:t>7. As an Admin I should be able to get the sales report of a specific duration.</a:t>
            </a:r>
          </a:p>
          <a:p>
            <a:pPr lvl="0" algn="just" fontAlgn="auto"/>
            <a:r>
              <a:rPr lang="en-US" dirty="0"/>
              <a:t>8. As an Admin I should be able to set the discount coupons for the specific set of users</a:t>
            </a:r>
          </a:p>
          <a:p>
            <a:pPr algn="just"/>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 xmlns:a16="http://schemas.microsoft.com/office/drawing/2014/main" id="{04003271-B7B6-40B9-B32A-F24DDAFF2AB5}"/>
              </a:ext>
            </a:extLst>
          </p:cNvPr>
          <p:cNvSpPr>
            <a:spLocks noGrp="1"/>
          </p:cNvSpPr>
          <p:nvPr>
            <p:ph type="body" sz="quarter" idx="11"/>
          </p:nvPr>
        </p:nvSpPr>
        <p:spPr>
          <a:xfrm>
            <a:off x="7085012" y="1066800"/>
            <a:ext cx="4419600" cy="5486400"/>
          </a:xfrm>
        </p:spPr>
        <p:txBody>
          <a:bodyPr>
            <a:normAutofit/>
          </a:bodyPr>
          <a:lstStyle/>
          <a:p>
            <a:pPr marL="304165" indent="-304165">
              <a:buNone/>
            </a:pPr>
            <a:r>
              <a:rPr lang="en-US" b="1" dirty="0">
                <a:solidFill>
                  <a:srgbClr val="002060"/>
                </a:solidFill>
              </a:rPr>
              <a:t>Technologies:</a:t>
            </a:r>
          </a:p>
          <a:p>
            <a:pPr marL="304165" indent="-304165"/>
            <a:r>
              <a:rPr lang="en-US" sz="1600" dirty="0">
                <a:solidFill>
                  <a:srgbClr val="002060"/>
                </a:solidFill>
              </a:rPr>
              <a:t>Angular</a:t>
            </a:r>
          </a:p>
          <a:p>
            <a:pPr marL="304165" indent="-304165"/>
            <a:r>
              <a:rPr lang="en-US" sz="1600" dirty="0">
                <a:solidFill>
                  <a:srgbClr val="002060"/>
                </a:solidFill>
              </a:rPr>
              <a:t>Java Spring Boot,</a:t>
            </a:r>
          </a:p>
          <a:p>
            <a:pPr marL="304165" indent="-304165"/>
            <a:r>
              <a:rPr lang="en-US" sz="1600" dirty="0">
                <a:solidFill>
                  <a:srgbClr val="002060"/>
                </a:solidFill>
              </a:rPr>
              <a:t>H2 Database</a:t>
            </a:r>
          </a:p>
          <a:p>
            <a:pPr marL="304165" indent="-304165">
              <a:buNone/>
            </a:pPr>
            <a:r>
              <a:rPr lang="en-US" b="1" dirty="0">
                <a:solidFill>
                  <a:srgbClr val="002060"/>
                </a:solidFill>
              </a:rPr>
              <a:t>Languages:</a:t>
            </a:r>
          </a:p>
          <a:p>
            <a:pPr marL="304165" indent="-304165"/>
            <a:r>
              <a:rPr lang="en-US" sz="1600" dirty="0">
                <a:solidFill>
                  <a:srgbClr val="002060"/>
                </a:solidFill>
              </a:rPr>
              <a:t>Type Script</a:t>
            </a:r>
          </a:p>
          <a:p>
            <a:pPr marL="304165" indent="-304165"/>
            <a:r>
              <a:rPr lang="en-US" sz="1600" dirty="0">
                <a:solidFill>
                  <a:srgbClr val="002060"/>
                </a:solidFill>
              </a:rPr>
              <a:t>Java</a:t>
            </a:r>
          </a:p>
          <a:p>
            <a:pPr marL="304165" indent="-304165">
              <a:buNone/>
            </a:pPr>
            <a:r>
              <a:rPr lang="en-US" b="1" dirty="0">
                <a:solidFill>
                  <a:srgbClr val="002060"/>
                </a:solidFill>
              </a:rPr>
              <a:t>IDE:</a:t>
            </a:r>
          </a:p>
          <a:p>
            <a:pPr marL="304165" indent="-304165">
              <a:buNone/>
            </a:pPr>
            <a:r>
              <a:rPr lang="en-US" sz="1700" dirty="0">
                <a:solidFill>
                  <a:srgbClr val="002060"/>
                </a:solidFill>
              </a:rPr>
              <a:t>Eclipse </a:t>
            </a:r>
          </a:p>
          <a:p>
            <a:pPr marL="304165" indent="-304165">
              <a:buNone/>
            </a:pPr>
            <a:r>
              <a:rPr lang="en-US" sz="1700" dirty="0">
                <a:solidFill>
                  <a:srgbClr val="002060"/>
                </a:solidFill>
              </a:rPr>
              <a:t>Vs code </a:t>
            </a:r>
          </a:p>
          <a:p>
            <a:pPr marL="304165" indent="-304165">
              <a:buNone/>
            </a:pPr>
            <a:endParaRPr lang="en-US" sz="1700" b="1" dirty="0">
              <a:solidFill>
                <a:srgbClr val="002060"/>
              </a:solidFill>
            </a:endParaRPr>
          </a:p>
        </p:txBody>
      </p:sp>
      <p:sp>
        <p:nvSpPr>
          <p:cNvPr id="3" name="Title 2">
            <a:extLst>
              <a:ext uri="{FF2B5EF4-FFF2-40B4-BE49-F238E27FC236}">
                <a16:creationId xmlns="" xmlns:a16="http://schemas.microsoft.com/office/drawing/2014/main" id="{04D22707-E176-420E-82BA-54F425AA042E}"/>
              </a:ext>
            </a:extLst>
          </p:cNvPr>
          <p:cNvSpPr>
            <a:spLocks noGrp="1"/>
          </p:cNvSpPr>
          <p:nvPr>
            <p:ph type="title"/>
          </p:nvPr>
        </p:nvSpPr>
        <p:spPr>
          <a:xfrm>
            <a:off x="455613" y="685800"/>
            <a:ext cx="4876800" cy="2133598"/>
          </a:xfrm>
        </p:spPr>
        <p:txBody>
          <a:bodyPr>
            <a:normAutofit/>
          </a:bodyPr>
          <a:lstStyle/>
          <a:p>
            <a:r>
              <a:t>System Specifications</a:t>
            </a:r>
            <a:r>
              <a:rPr/>
              <a:t/>
            </a:r>
            <a:br>
              <a:rPr/>
            </a:br>
            <a:r>
              <a:rPr/>
              <a:t/>
            </a:r>
            <a:br>
              <a:rPr/>
            </a:br>
            <a:r>
              <a:rPr sz="3100"/>
              <a:t>SOFTWARE REQUIREMENTS</a:t>
            </a:r>
            <a:endParaRPr lang="en-US" sz="3100" dirty="0">
              <a:solidFill>
                <a:schemeClr val="accent4"/>
              </a:solidFill>
            </a:endParaRPr>
          </a:p>
        </p:txBody>
      </p:sp>
    </p:spTree>
    <p:extLst>
      <p:ext uri="{BB962C8B-B14F-4D97-AF65-F5344CB8AC3E}">
        <p14:creationId xmlns:p14="http://schemas.microsoft.com/office/powerpoint/2010/main" val="2299190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04D22707-E176-420E-82BA-54F425AA042E}"/>
              </a:ext>
            </a:extLst>
          </p:cNvPr>
          <p:cNvSpPr>
            <a:spLocks noGrp="1"/>
          </p:cNvSpPr>
          <p:nvPr>
            <p:ph type="title"/>
          </p:nvPr>
        </p:nvSpPr>
        <p:spPr/>
        <p:txBody>
          <a:bodyPr>
            <a:normAutofit fontScale="90000"/>
          </a:bodyPr>
          <a:lstStyle/>
          <a:p>
            <a:r>
              <a:t>System Specifications</a:t>
            </a:r>
            <a:r>
              <a:rPr/>
              <a:t/>
            </a:r>
            <a:br>
              <a:rPr/>
            </a:br>
            <a:r>
              <a:rPr/>
              <a:t/>
            </a:r>
            <a:br>
              <a:rPr/>
            </a:br>
            <a:r>
              <a:rPr sz="3100"/>
              <a:t>HARDWARE REQUIREMENTS</a:t>
            </a:r>
            <a:endParaRPr lang="en-US" sz="3100" dirty="0">
              <a:solidFill>
                <a:schemeClr val="accent4"/>
              </a:solidFill>
            </a:endParaRPr>
          </a:p>
        </p:txBody>
      </p:sp>
      <p:sp>
        <p:nvSpPr>
          <p:cNvPr id="5" name="Text Placeholder 3">
            <a:extLst>
              <a:ext uri="{FF2B5EF4-FFF2-40B4-BE49-F238E27FC236}">
                <a16:creationId xmlns="" xmlns:a16="http://schemas.microsoft.com/office/drawing/2014/main" id="{04003271-B7B6-40B9-B32A-F24DDAFF2AB5}"/>
              </a:ext>
            </a:extLst>
          </p:cNvPr>
          <p:cNvSpPr txBox="1">
            <a:spLocks/>
          </p:cNvSpPr>
          <p:nvPr/>
        </p:nvSpPr>
        <p:spPr>
          <a:xfrm>
            <a:off x="6627812" y="906262"/>
            <a:ext cx="4038600" cy="5943600"/>
          </a:xfrm>
          <a:prstGeom prst="rect">
            <a:avLst/>
          </a:prstGeom>
        </p:spPr>
        <p:txBody>
          <a:bodyPr vert="horz" lIns="121899" tIns="60949" rIns="121899" bIns="60949" rtlCol="0">
            <a:normAutofit/>
          </a:bodyPr>
          <a:lstStyle/>
          <a:p>
            <a:pPr marL="304165" marR="0" lvl="0" indent="-304165" algn="l" defTabSz="1218987" rtl="0" eaLnBrk="1" fontAlgn="auto" latinLnBrk="0" hangingPunct="1">
              <a:lnSpc>
                <a:spcPct val="95000"/>
              </a:lnSpc>
              <a:spcBef>
                <a:spcPts val="1866"/>
              </a:spcBef>
              <a:spcAft>
                <a:spcPts val="0"/>
              </a:spcAft>
              <a:buClr>
                <a:schemeClr val="bg1"/>
              </a:buClr>
              <a:buSzPct val="100000"/>
              <a:buFont typeface="Arial" pitchFamily="34" charset="0"/>
              <a:buNone/>
              <a:tabLst/>
              <a:defRPr/>
            </a:pPr>
            <a:r>
              <a:rPr kumimoji="0" lang="en-US" sz="2000" b="1" i="0" u="none" strike="noStrike" kern="1200" cap="none" spc="0" normalizeH="0" baseline="0" noProof="0" dirty="0">
                <a:ln>
                  <a:noFill/>
                </a:ln>
                <a:solidFill>
                  <a:srgbClr val="002060"/>
                </a:solidFill>
                <a:effectLst/>
                <a:uLnTx/>
                <a:uFillTx/>
                <a:latin typeface="+mn-lt"/>
                <a:ea typeface="+mn-ea"/>
                <a:cs typeface="+mn-cs"/>
              </a:rPr>
              <a:t>Operating System:</a:t>
            </a:r>
          </a:p>
          <a:p>
            <a:pPr marL="304165" marR="0" lvl="0" indent="-304165" algn="l" defTabSz="1218987" rtl="0" eaLnBrk="1" fontAlgn="auto" latinLnBrk="0" hangingPunct="1">
              <a:lnSpc>
                <a:spcPct val="95000"/>
              </a:lnSpc>
              <a:spcBef>
                <a:spcPts val="1866"/>
              </a:spcBef>
              <a:spcAft>
                <a:spcPts val="0"/>
              </a:spcAft>
              <a:buClr>
                <a:schemeClr val="bg1"/>
              </a:buClr>
              <a:buSzPct val="100000"/>
              <a:buFont typeface="Arial" pitchFamily="34" charset="0"/>
              <a:buChar char="•"/>
              <a:tabLst/>
              <a:defRPr/>
            </a:pPr>
            <a:r>
              <a:rPr kumimoji="0" lang="en-US" sz="1600" b="0" i="0" u="none" strike="noStrike" kern="1200" cap="none" spc="0" normalizeH="0" baseline="0" noProof="0" dirty="0">
                <a:ln>
                  <a:noFill/>
                </a:ln>
                <a:solidFill>
                  <a:srgbClr val="002060"/>
                </a:solidFill>
                <a:effectLst/>
                <a:uLnTx/>
                <a:uFillTx/>
                <a:latin typeface="+mn-lt"/>
                <a:ea typeface="+mn-ea"/>
                <a:cs typeface="+mn-cs"/>
              </a:rPr>
              <a:t>Windows 7/8/10/11</a:t>
            </a:r>
          </a:p>
          <a:p>
            <a:pPr marL="304165" marR="0" lvl="0" indent="-304165" algn="l" defTabSz="1218987" rtl="0" eaLnBrk="1" fontAlgn="auto" latinLnBrk="0" hangingPunct="1">
              <a:lnSpc>
                <a:spcPct val="95000"/>
              </a:lnSpc>
              <a:spcBef>
                <a:spcPts val="1866"/>
              </a:spcBef>
              <a:spcAft>
                <a:spcPts val="0"/>
              </a:spcAft>
              <a:buClr>
                <a:schemeClr val="bg1"/>
              </a:buClr>
              <a:buSzPct val="100000"/>
              <a:buFont typeface="Arial" pitchFamily="34" charset="0"/>
              <a:buChar char="•"/>
              <a:tabLst/>
              <a:defRPr/>
            </a:pPr>
            <a:r>
              <a:rPr kumimoji="0" lang="en-US" sz="1600" b="0" i="0" u="none" strike="noStrike" kern="1200" cap="none" spc="0" normalizeH="0" baseline="0" noProof="0" dirty="0">
                <a:ln>
                  <a:noFill/>
                </a:ln>
                <a:solidFill>
                  <a:srgbClr val="002060"/>
                </a:solidFill>
                <a:effectLst/>
                <a:uLnTx/>
                <a:uFillTx/>
                <a:latin typeface="+mn-lt"/>
                <a:ea typeface="+mn-ea"/>
                <a:cs typeface="+mn-cs"/>
              </a:rPr>
              <a:t>Linux distros</a:t>
            </a:r>
          </a:p>
          <a:p>
            <a:pPr marL="304165" marR="0" lvl="0" indent="-304165" algn="l" defTabSz="1218987" rtl="0" eaLnBrk="1" fontAlgn="auto" latinLnBrk="0" hangingPunct="1">
              <a:lnSpc>
                <a:spcPct val="95000"/>
              </a:lnSpc>
              <a:spcBef>
                <a:spcPts val="1866"/>
              </a:spcBef>
              <a:spcAft>
                <a:spcPts val="0"/>
              </a:spcAft>
              <a:buClr>
                <a:schemeClr val="bg1"/>
              </a:buClr>
              <a:buSzPct val="100000"/>
              <a:buFont typeface="Arial" pitchFamily="34" charset="0"/>
              <a:buChar char="•"/>
              <a:tabLst/>
              <a:defRPr/>
            </a:pPr>
            <a:r>
              <a:rPr kumimoji="0" lang="en-US" sz="1600" b="0" i="0" u="none" strike="noStrike" kern="1200" cap="none" spc="0" normalizeH="0" baseline="0" noProof="0" dirty="0">
                <a:ln>
                  <a:noFill/>
                </a:ln>
                <a:solidFill>
                  <a:srgbClr val="002060"/>
                </a:solidFill>
                <a:effectLst/>
                <a:uLnTx/>
                <a:uFillTx/>
                <a:latin typeface="+mn-lt"/>
                <a:ea typeface="+mn-ea"/>
                <a:cs typeface="+mn-cs"/>
              </a:rPr>
              <a:t> MacOS X or later.</a:t>
            </a:r>
          </a:p>
          <a:p>
            <a:pPr marL="304165" lvl="0" indent="-304165">
              <a:lnSpc>
                <a:spcPct val="95000"/>
              </a:lnSpc>
              <a:spcBef>
                <a:spcPts val="1866"/>
              </a:spcBef>
              <a:buClr>
                <a:schemeClr val="bg1"/>
              </a:buClr>
              <a:buSzPct val="100000"/>
            </a:pPr>
            <a:r>
              <a:rPr lang="en-US" sz="2000" b="1" dirty="0">
                <a:solidFill>
                  <a:srgbClr val="002060"/>
                </a:solidFill>
              </a:rPr>
              <a:t>Processor:</a:t>
            </a:r>
          </a:p>
          <a:p>
            <a:pPr marL="304165" lvl="0" indent="-304165">
              <a:lnSpc>
                <a:spcPct val="95000"/>
              </a:lnSpc>
              <a:spcBef>
                <a:spcPts val="1866"/>
              </a:spcBef>
              <a:buClr>
                <a:schemeClr val="bg1"/>
              </a:buClr>
              <a:buSzPct val="100000"/>
              <a:buFont typeface="Arial" pitchFamily="34" charset="0"/>
              <a:buChar char="•"/>
            </a:pPr>
            <a:r>
              <a:rPr lang="en-US" sz="1600" dirty="0">
                <a:solidFill>
                  <a:srgbClr val="002060"/>
                </a:solidFill>
              </a:rPr>
              <a:t>Intel or AMD dual core x86 processor. </a:t>
            </a:r>
            <a:endParaRPr lang="en-US" sz="1600" b="1" dirty="0">
              <a:solidFill>
                <a:srgbClr val="002060"/>
              </a:solidFill>
            </a:endParaRPr>
          </a:p>
          <a:p>
            <a:pPr marL="304165" lvl="0" indent="-304165">
              <a:lnSpc>
                <a:spcPct val="95000"/>
              </a:lnSpc>
              <a:spcBef>
                <a:spcPts val="1866"/>
              </a:spcBef>
              <a:buClr>
                <a:schemeClr val="bg1"/>
              </a:buClr>
              <a:buSzPct val="100000"/>
            </a:pPr>
            <a:r>
              <a:rPr lang="en-US" sz="2000" b="1" dirty="0">
                <a:solidFill>
                  <a:srgbClr val="002060"/>
                </a:solidFill>
              </a:rPr>
              <a:t>Ram:</a:t>
            </a:r>
          </a:p>
          <a:p>
            <a:pPr marL="304165" lvl="0" indent="-304165">
              <a:lnSpc>
                <a:spcPct val="95000"/>
              </a:lnSpc>
              <a:spcBef>
                <a:spcPts val="1866"/>
              </a:spcBef>
              <a:buClr>
                <a:schemeClr val="bg1"/>
              </a:buClr>
              <a:buSzPct val="100000"/>
              <a:buFont typeface="Arial" pitchFamily="34" charset="0"/>
              <a:buChar char="•"/>
            </a:pPr>
            <a:r>
              <a:rPr lang="en-US" sz="1600" dirty="0">
                <a:solidFill>
                  <a:srgbClr val="002060"/>
                </a:solidFill>
              </a:rPr>
              <a:t>2 GB or above. </a:t>
            </a:r>
            <a:endParaRPr lang="en-US" sz="2000" b="1" dirty="0">
              <a:solidFill>
                <a:srgbClr val="002060"/>
              </a:solidFill>
            </a:endParaRPr>
          </a:p>
          <a:p>
            <a:pPr marL="304165" lvl="0" indent="-304165">
              <a:lnSpc>
                <a:spcPct val="95000"/>
              </a:lnSpc>
              <a:spcBef>
                <a:spcPts val="1866"/>
              </a:spcBef>
              <a:buClr>
                <a:schemeClr val="bg1"/>
              </a:buClr>
              <a:buSzPct val="100000"/>
            </a:pPr>
            <a:r>
              <a:rPr lang="en-US" sz="2000" b="1" dirty="0">
                <a:solidFill>
                  <a:srgbClr val="002060"/>
                </a:solidFill>
              </a:rPr>
              <a:t>Hard disk:</a:t>
            </a:r>
          </a:p>
          <a:p>
            <a:pPr marL="304165" lvl="0" indent="-304165">
              <a:lnSpc>
                <a:spcPct val="95000"/>
              </a:lnSpc>
              <a:spcBef>
                <a:spcPts val="1866"/>
              </a:spcBef>
              <a:buClr>
                <a:schemeClr val="bg1"/>
              </a:buClr>
              <a:buSzPct val="100000"/>
              <a:buFont typeface="Arial" pitchFamily="34" charset="0"/>
              <a:buChar char="•"/>
            </a:pPr>
            <a:r>
              <a:rPr lang="en-US" sz="1600" dirty="0">
                <a:solidFill>
                  <a:srgbClr val="002060"/>
                </a:solidFill>
              </a:rPr>
              <a:t>500 MB of free disk space or more.</a:t>
            </a:r>
            <a:endParaRPr kumimoji="0" lang="en-US" sz="1600" b="0" i="0" u="none" strike="noStrike" kern="1200" cap="none" spc="0" normalizeH="0" baseline="0" noProof="0" dirty="0">
              <a:ln>
                <a:noFill/>
              </a:ln>
              <a:solidFill>
                <a:srgbClr val="002060"/>
              </a:solidFill>
              <a:effectLst/>
              <a:uLnTx/>
              <a:uFillTx/>
              <a:latin typeface="+mn-lt"/>
              <a:ea typeface="+mn-ea"/>
              <a:cs typeface="+mn-cs"/>
            </a:endParaRPr>
          </a:p>
        </p:txBody>
      </p:sp>
    </p:spTree>
    <p:extLst>
      <p:ext uri="{BB962C8B-B14F-4D97-AF65-F5344CB8AC3E}">
        <p14:creationId xmlns:p14="http://schemas.microsoft.com/office/powerpoint/2010/main" val="2299190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9DED2-7065-407C-BB58-BE430B9CE579}">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4821F24C-180F-49A0-B2F6-EF47009CB8A4}">
  <ds:schemaRefs>
    <ds:schemaRef ds:uri="http://schemas.microsoft.com/sharepoint/v3/contenttype/forms"/>
  </ds:schemaRefs>
</ds:datastoreItem>
</file>

<file path=customXml/itemProps3.xml><?xml version="1.0" encoding="utf-8"?>
<ds:datastoreItem xmlns:ds="http://schemas.openxmlformats.org/officeDocument/2006/customXml" ds:itemID="{EAD028AE-289C-417E-80B6-3EEF5A68A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Retrospect</Template>
  <TotalTime>0</TotalTime>
  <Words>900</Words>
  <Application>Microsoft Office PowerPoint</Application>
  <PresentationFormat>Custom</PresentationFormat>
  <Paragraphs>126</Paragraphs>
  <Slides>43</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Calibri Light</vt:lpstr>
      <vt:lpstr>Century Gothic</vt:lpstr>
      <vt:lpstr>Courier New</vt:lpstr>
      <vt:lpstr>Retrospect</vt:lpstr>
      <vt:lpstr>Shop For Home</vt:lpstr>
      <vt:lpstr>Problem Statement</vt:lpstr>
      <vt:lpstr>SOLUTION</vt:lpstr>
      <vt:lpstr>Objectives</vt:lpstr>
      <vt:lpstr>Abstract</vt:lpstr>
      <vt:lpstr>FUNCTIONAL REQUIREMENTS </vt:lpstr>
      <vt:lpstr>FUNCTIONAL REQUIREMENTS</vt:lpstr>
      <vt:lpstr>System Specifications  SOFTWARE REQUIREMENTS</vt:lpstr>
      <vt:lpstr>System Specifications  HARDWARE REQUIREMENTS</vt:lpstr>
      <vt:lpstr> Angular Architecture</vt:lpstr>
      <vt:lpstr> Angular Architecture</vt:lpstr>
      <vt:lpstr>SpringBoot Architecture</vt:lpstr>
      <vt:lpstr>SpringBoot Architecture</vt:lpstr>
      <vt:lpstr> Micro service Architecture</vt:lpstr>
      <vt:lpstr> Micro service Architecture</vt:lpstr>
      <vt:lpstr> Data Base Architecture</vt:lpstr>
      <vt:lpstr> Data Base Architecture</vt:lpstr>
      <vt:lpstr> Total Project View</vt:lpstr>
      <vt:lpstr>MODELING  REQUIREMENTS </vt:lpstr>
      <vt:lpstr>Functionality Of User:</vt:lpstr>
      <vt:lpstr>Class Diagram</vt:lpstr>
      <vt:lpstr>State Chart Diagram</vt:lpstr>
      <vt:lpstr>Activity Diagram</vt:lpstr>
      <vt:lpstr>Sequence Diagram</vt:lpstr>
      <vt:lpstr>Front end</vt:lpstr>
      <vt:lpstr>Backend </vt:lpstr>
      <vt:lpstr>Data base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2022-06-26T11:30:51Z</dcterms:created>
  <dcterms:modified xsi:type="dcterms:W3CDTF">2023-09-13T10:43:10Z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